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4" r:id="rId2"/>
  </p:sldMasterIdLst>
  <p:notesMasterIdLst>
    <p:notesMasterId r:id="rId11"/>
  </p:notesMasterIdLst>
  <p:handoutMasterIdLst>
    <p:handoutMasterId r:id="rId12"/>
  </p:handoutMasterIdLst>
  <p:sldIdLst>
    <p:sldId id="553" r:id="rId3"/>
    <p:sldId id="556" r:id="rId4"/>
    <p:sldId id="557" r:id="rId5"/>
    <p:sldId id="560" r:id="rId6"/>
    <p:sldId id="559" r:id="rId7"/>
    <p:sldId id="558" r:id="rId8"/>
    <p:sldId id="563" r:id="rId9"/>
    <p:sldId id="562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7" autoAdjust="0"/>
    <p:restoredTop sz="93888" autoAdjust="0"/>
  </p:normalViewPr>
  <p:slideViewPr>
    <p:cSldViewPr snapToGrid="0">
      <p:cViewPr varScale="1">
        <p:scale>
          <a:sx n="105" d="100"/>
          <a:sy n="105" d="100"/>
        </p:scale>
        <p:origin x="72" y="3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81217-C253-4F43-9A92-134970D3EF30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997C8-F5F3-46A0-A55B-45549F1FF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7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4F9A11B-3662-461B-87FE-E13276B0C6BF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EE2D5CC-A5D7-4C54-BD1A-B6A01C29F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32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5D5E01-CCE5-0549-A15F-5B86CBD0AB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535"/>
            <a:ext cx="12192000" cy="6840929"/>
          </a:xfrm>
          <a:prstGeom prst="rect">
            <a:avLst/>
          </a:prstGeom>
        </p:spPr>
      </p:pic>
      <p:sp>
        <p:nvSpPr>
          <p:cNvPr id="11" name="TextBox 19"/>
          <p:cNvSpPr txBox="1">
            <a:spLocks noChangeArrowheads="1"/>
          </p:cNvSpPr>
          <p:nvPr userDrawn="1"/>
        </p:nvSpPr>
        <p:spPr bwMode="auto">
          <a:xfrm>
            <a:off x="92075" y="6499225"/>
            <a:ext cx="51181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100" dirty="0">
                <a:solidFill>
                  <a:schemeClr val="bg1"/>
                </a:solidFill>
              </a:rPr>
              <a:t>www.itrc.ac.ir</a:t>
            </a:r>
          </a:p>
          <a:p>
            <a:pPr eaLnBrk="1" hangingPunct="1">
              <a:defRPr/>
            </a:pPr>
            <a:endParaRPr lang="en-US" altLang="en-US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325" y="1979338"/>
            <a:ext cx="4802850" cy="2012997"/>
          </a:xfrm>
        </p:spPr>
        <p:txBody>
          <a:bodyPr>
            <a:noAutofit/>
          </a:bodyPr>
          <a:lstStyle>
            <a:lvl1pPr algn="r" rtl="1">
              <a:lnSpc>
                <a:spcPct val="85000"/>
              </a:lnSpc>
              <a:defRPr sz="3600" spc="-50" baseline="0">
                <a:solidFill>
                  <a:srgbClr val="002060"/>
                </a:solidFill>
                <a:latin typeface="B Yekan" pitchFamily="2" charset="-78"/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7084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52" y="0"/>
            <a:ext cx="11898548" cy="1678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4" y="931863"/>
            <a:ext cx="9059408" cy="747713"/>
          </a:xfrm>
        </p:spPr>
        <p:txBody>
          <a:bodyPr/>
          <a:lstStyle>
            <a:lvl1pPr algn="r" rtl="1"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963" y="1846263"/>
            <a:ext cx="9532937" cy="4022725"/>
          </a:xfrm>
        </p:spPr>
        <p:txBody>
          <a:bodyPr/>
          <a:lstStyle>
            <a:lvl1pPr algn="r" rtl="1">
              <a:defRPr>
                <a:solidFill>
                  <a:srgbClr val="002060"/>
                </a:solidFill>
              </a:defRPr>
            </a:lvl1pPr>
            <a:lvl2pPr algn="r" rtl="1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 rtl="1">
              <a:defRPr>
                <a:solidFill>
                  <a:schemeClr val="accent2"/>
                </a:solidFill>
              </a:defRPr>
            </a:lvl3pPr>
            <a:lvl4pPr algn="r" rtl="1">
              <a:defRPr>
                <a:solidFill>
                  <a:schemeClr val="tx1"/>
                </a:solidFill>
              </a:defRPr>
            </a:lvl4pPr>
            <a:lvl5pPr algn="r" rtl="1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E9FEF33-2665-B14B-A6E8-52FC3EB045B7}"/>
              </a:ext>
            </a:extLst>
          </p:cNvPr>
          <p:cNvSpPr/>
          <p:nvPr userDrawn="1"/>
        </p:nvSpPr>
        <p:spPr>
          <a:xfrm>
            <a:off x="838200" y="6151337"/>
            <a:ext cx="10515600" cy="544512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64F2BDF-F275-7D49-BFDE-CEDDB5ED8F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394295" y="6234882"/>
            <a:ext cx="4114800" cy="365125"/>
          </a:xfrm>
        </p:spPr>
        <p:txBody>
          <a:bodyPr/>
          <a:lstStyle>
            <a:lvl1pPr algn="r" rtl="1">
              <a:defRPr>
                <a:solidFill>
                  <a:srgbClr val="0070C0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6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485" t="1260" r="56485" b="-1260"/>
          <a:stretch/>
        </p:blipFill>
        <p:spPr bwMode="auto">
          <a:xfrm>
            <a:off x="10105468" y="6151337"/>
            <a:ext cx="991856" cy="51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1038698" y="6278946"/>
            <a:ext cx="11661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solidFill>
                  <a:schemeClr val="accent2">
                    <a:lumMod val="75000"/>
                  </a:schemeClr>
                </a:solidFill>
              </a:rPr>
              <a:t>www.itrc.ac.ir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10601396" y="6241029"/>
            <a:ext cx="45719" cy="3651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7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52" y="0"/>
            <a:ext cx="11898548" cy="167815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B566866-6724-F343-A56C-4C59442A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8264"/>
            <a:ext cx="9301843" cy="8824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A1A937-1C88-0849-B108-302434871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90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CCFCB3-80BD-AC4B-97D2-7FDF9C362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90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E9FEF33-2665-B14B-A6E8-52FC3EB045B7}"/>
              </a:ext>
            </a:extLst>
          </p:cNvPr>
          <p:cNvSpPr/>
          <p:nvPr userDrawn="1"/>
        </p:nvSpPr>
        <p:spPr>
          <a:xfrm>
            <a:off x="838200" y="6151337"/>
            <a:ext cx="10515600" cy="544512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64F2BDF-F275-7D49-BFDE-CEDDB5ED8F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394295" y="6234882"/>
            <a:ext cx="4114800" cy="365125"/>
          </a:xfrm>
        </p:spPr>
        <p:txBody>
          <a:bodyPr/>
          <a:lstStyle>
            <a:lvl1pPr algn="r" rtl="1">
              <a:defRPr>
                <a:solidFill>
                  <a:srgbClr val="0070C0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7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485" t="1260" r="56485" b="-1260"/>
          <a:stretch/>
        </p:blipFill>
        <p:spPr bwMode="auto">
          <a:xfrm>
            <a:off x="10105468" y="6151337"/>
            <a:ext cx="991856" cy="51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038698" y="6278946"/>
            <a:ext cx="11661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solidFill>
                  <a:schemeClr val="accent2">
                    <a:lumMod val="75000"/>
                  </a:schemeClr>
                </a:solidFill>
              </a:rPr>
              <a:t>www.itrc.ac.ir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10601396" y="6241029"/>
            <a:ext cx="45719" cy="3651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84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E9FEF33-2665-B14B-A6E8-52FC3EB045B7}"/>
              </a:ext>
            </a:extLst>
          </p:cNvPr>
          <p:cNvSpPr/>
          <p:nvPr userDrawn="1"/>
        </p:nvSpPr>
        <p:spPr>
          <a:xfrm>
            <a:off x="838200" y="6151337"/>
            <a:ext cx="10515600" cy="544512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144646" y="0"/>
            <a:ext cx="40513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8089174" y="0"/>
            <a:ext cx="635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52" y="0"/>
            <a:ext cx="11898548" cy="167815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9952423" y="2879725"/>
            <a:ext cx="1576388" cy="92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4850" y="976993"/>
            <a:ext cx="3200400" cy="1903366"/>
          </a:xfrm>
        </p:spPr>
        <p:txBody>
          <a:bodyPr/>
          <a:lstStyle>
            <a:lvl1pPr algn="r" rtl="1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830" y="620486"/>
            <a:ext cx="6651444" cy="5368833"/>
          </a:xfrm>
        </p:spPr>
        <p:txBody>
          <a:bodyPr/>
          <a:lstStyle>
            <a:lvl1pPr algn="r" rtl="1">
              <a:defRPr>
                <a:solidFill>
                  <a:schemeClr val="tx2"/>
                </a:solidFill>
              </a:defRPr>
            </a:lvl1pPr>
            <a:lvl2pPr algn="r" rtl="1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 rtl="1">
              <a:defRPr>
                <a:solidFill>
                  <a:schemeClr val="accent2"/>
                </a:solidFill>
              </a:defRPr>
            </a:lvl3pPr>
            <a:lvl4pPr algn="r" rtl="1">
              <a:defRPr>
                <a:solidFill>
                  <a:schemeClr val="tx1"/>
                </a:solidFill>
              </a:defRPr>
            </a:lvl4pPr>
            <a:lvl5pPr algn="r" rtl="1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4850" y="3020786"/>
            <a:ext cx="3200400" cy="3284418"/>
          </a:xfrm>
        </p:spPr>
        <p:txBody>
          <a:bodyPr lIns="91440" rIns="91440">
            <a:normAutofit/>
          </a:bodyPr>
          <a:lstStyle>
            <a:lvl1pPr marL="0" indent="0" algn="r" rtl="1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064F2BDF-F275-7D49-BFDE-CEDDB5ED8F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75603" y="6234882"/>
            <a:ext cx="4114800" cy="365125"/>
          </a:xfrm>
        </p:spPr>
        <p:txBody>
          <a:bodyPr/>
          <a:lstStyle>
            <a:lvl1pPr algn="r" rtl="1">
              <a:defRPr>
                <a:solidFill>
                  <a:srgbClr val="0070C0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0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485" t="1260" r="56485" b="-1260"/>
          <a:stretch/>
        </p:blipFill>
        <p:spPr bwMode="auto">
          <a:xfrm>
            <a:off x="6986776" y="6151337"/>
            <a:ext cx="991856" cy="51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1038698" y="6278946"/>
            <a:ext cx="11661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solidFill>
                  <a:schemeClr val="accent2">
                    <a:lumMod val="75000"/>
                  </a:schemeClr>
                </a:solidFill>
              </a:rPr>
              <a:t>www.itrc.ac.ir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7482704" y="6241029"/>
            <a:ext cx="45719" cy="3651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18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پژوهشگاه ارتباطات و فناوری اطلاعات</a:t>
            </a:r>
            <a:endParaRPr lang="de-DE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D995-543B-4906-88CC-E527CDDDA797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577081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پژوهشگاه ارتباطات و فناوری اطلاعات</a:t>
            </a:r>
            <a:endParaRPr lang="de-DE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D995-543B-4906-88CC-E527CDDDA797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33605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پژوهشگاه ارتباطات و فناوری اطلاعات</a:t>
            </a:r>
            <a:endParaRPr lang="de-DE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D995-543B-4906-88CC-E527CDDDA797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155246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پژوهشگاه ارتباطات و فناوری اطلاعات</a:t>
            </a:r>
            <a:endParaRPr lang="de-DE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D995-543B-4906-88CC-E527CDDDA797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734673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 userDrawn="1"/>
        </p:nvSpPr>
        <p:spPr>
          <a:xfrm>
            <a:off x="1211263" y="4392613"/>
            <a:ext cx="1279643" cy="1939925"/>
          </a:xfrm>
          <a:custGeom>
            <a:avLst/>
            <a:gdLst>
              <a:gd name="connsiteX0" fmla="*/ 24493 w 1445079"/>
              <a:gd name="connsiteY0" fmla="*/ 0 h 1714500"/>
              <a:gd name="connsiteX1" fmla="*/ 1445079 w 1445079"/>
              <a:gd name="connsiteY1" fmla="*/ 644978 h 1714500"/>
              <a:gd name="connsiteX2" fmla="*/ 1445079 w 1445079"/>
              <a:gd name="connsiteY2" fmla="*/ 1714500 h 1714500"/>
              <a:gd name="connsiteX3" fmla="*/ 0 w 1445079"/>
              <a:gd name="connsiteY3" fmla="*/ 1714500 h 1714500"/>
              <a:gd name="connsiteX4" fmla="*/ 24493 w 1445079"/>
              <a:gd name="connsiteY4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5079" h="1714500">
                <a:moveTo>
                  <a:pt x="24493" y="0"/>
                </a:moveTo>
                <a:lnTo>
                  <a:pt x="1445079" y="644978"/>
                </a:lnTo>
                <a:lnTo>
                  <a:pt x="1445079" y="1714500"/>
                </a:lnTo>
                <a:lnTo>
                  <a:pt x="0" y="1714500"/>
                </a:lnTo>
                <a:lnTo>
                  <a:pt x="244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E9FEF33-2665-B14B-A6E8-52FC3EB045B7}"/>
              </a:ext>
            </a:extLst>
          </p:cNvPr>
          <p:cNvSpPr/>
          <p:nvPr userDrawn="1"/>
        </p:nvSpPr>
        <p:spPr>
          <a:xfrm>
            <a:off x="838200" y="6151337"/>
            <a:ext cx="10515600" cy="544512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64F2BDF-F275-7D49-BFDE-CEDDB5ED8F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394295" y="6234882"/>
            <a:ext cx="4114800" cy="365125"/>
          </a:xfrm>
        </p:spPr>
        <p:txBody>
          <a:bodyPr/>
          <a:lstStyle>
            <a:lvl1pPr algn="r" rtl="1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2" name="Pictur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485" t="1260" r="56485" b="-1260"/>
          <a:stretch/>
        </p:blipFill>
        <p:spPr bwMode="auto">
          <a:xfrm>
            <a:off x="10105468" y="6151337"/>
            <a:ext cx="991856" cy="51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038698" y="6278946"/>
            <a:ext cx="11661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solidFill>
                  <a:schemeClr val="accent2">
                    <a:lumMod val="75000"/>
                  </a:schemeClr>
                </a:solidFill>
              </a:rPr>
              <a:t>www.itrc.ac.ir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0601396" y="6241029"/>
            <a:ext cx="45719" cy="3651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232807" y="3121182"/>
            <a:ext cx="8962989" cy="5739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096963" y="3233402"/>
            <a:ext cx="9273232" cy="1166305"/>
          </a:xfrm>
          <a:noFill/>
        </p:spPr>
        <p:txBody>
          <a:bodyPr lIns="91440" rIns="91440">
            <a:normAutofit/>
          </a:bodyPr>
          <a:lstStyle>
            <a:lvl1pPr marL="0" indent="0" algn="ctr" rtl="1">
              <a:buNone/>
              <a:defRPr sz="2000" b="1" cap="all" spc="200" baseline="0">
                <a:solidFill>
                  <a:schemeClr val="tx1">
                    <a:lumMod val="9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B Yekan" panose="00000400000000000000" pitchFamily="2" charset="-78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itle 12"/>
          <p:cNvSpPr>
            <a:spLocks noGrp="1"/>
          </p:cNvSpPr>
          <p:nvPr>
            <p:ph type="title"/>
          </p:nvPr>
        </p:nvSpPr>
        <p:spPr>
          <a:xfrm>
            <a:off x="1096963" y="1902594"/>
            <a:ext cx="9273232" cy="1106369"/>
          </a:xfrm>
        </p:spPr>
        <p:txBody>
          <a:bodyPr/>
          <a:lstStyle>
            <a:lvl1pPr algn="ctr" rtl="1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8346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AF63228-85DB-46E3-8D3A-9EC633D4A2C9}" type="datetimeFigureOut">
              <a:rPr lang="fa-I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08/02/1443</a:t>
            </a:fld>
            <a:endParaRPr lang="fa-I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EAD9356-9BC3-4E11-B8E0-840F82767D4B}" type="slidenum">
              <a:rPr lang="fa-I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a-I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98321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AF63228-85DB-46E3-8D3A-9EC633D4A2C9}" type="datetimeFigureOut">
              <a:rPr lang="fa-I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08/02/1443</a:t>
            </a:fld>
            <a:endParaRPr lang="fa-I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EAD9356-9BC3-4E11-B8E0-840F82767D4B}" type="slidenum">
              <a:rPr lang="fa-I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a-I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56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 flipV="1">
            <a:off x="1232807" y="3121182"/>
            <a:ext cx="8962989" cy="5739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9"/>
          <p:cNvSpPr txBox="1">
            <a:spLocks noChangeArrowheads="1"/>
          </p:cNvSpPr>
          <p:nvPr userDrawn="1"/>
        </p:nvSpPr>
        <p:spPr bwMode="auto">
          <a:xfrm>
            <a:off x="92075" y="6499225"/>
            <a:ext cx="51181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100" dirty="0">
                <a:solidFill>
                  <a:schemeClr val="bg1"/>
                </a:solidFill>
              </a:rPr>
              <a:t>IKT2019.itrc.ac.ir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96963" y="3233402"/>
            <a:ext cx="9273232" cy="1166305"/>
          </a:xfrm>
          <a:noFill/>
        </p:spPr>
        <p:txBody>
          <a:bodyPr lIns="91440" rIns="91440">
            <a:normAutofit/>
          </a:bodyPr>
          <a:lstStyle>
            <a:lvl1pPr marL="0" indent="0" algn="ctr" rtl="1">
              <a:buNone/>
              <a:defRPr sz="2000" b="1" cap="all" spc="200" baseline="0">
                <a:solidFill>
                  <a:schemeClr val="bg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B Yekan" panose="00000400000000000000" pitchFamily="2" charset="-78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96963" y="1902594"/>
            <a:ext cx="9273232" cy="1106369"/>
          </a:xfrm>
        </p:spPr>
        <p:txBody>
          <a:bodyPr/>
          <a:lstStyle>
            <a:lvl1pPr algn="ctr" rtl="1"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52" y="0"/>
            <a:ext cx="11898548" cy="167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88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1"/>
            <a:ext cx="10515600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6"/>
            <a:ext cx="10515600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AF63228-85DB-46E3-8D3A-9EC633D4A2C9}" type="datetimeFigureOut">
              <a:rPr lang="fa-I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08/02/1443</a:t>
            </a:fld>
            <a:endParaRPr lang="fa-I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EAD9356-9BC3-4E11-B8E0-840F82767D4B}" type="slidenum">
              <a:rPr lang="fa-I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a-I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06253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AF63228-85DB-46E3-8D3A-9EC633D4A2C9}" type="datetimeFigureOut">
              <a:rPr lang="fa-I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08/02/1443</a:t>
            </a:fld>
            <a:endParaRPr lang="fa-I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EAD9356-9BC3-4E11-B8E0-840F82767D4B}" type="slidenum">
              <a:rPr lang="fa-I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a-I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20634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AF63228-85DB-46E3-8D3A-9EC633D4A2C9}" type="datetimeFigureOut">
              <a:rPr lang="fa-I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08/02/1443</a:t>
            </a:fld>
            <a:endParaRPr lang="fa-I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EAD9356-9BC3-4E11-B8E0-840F82767D4B}" type="slidenum">
              <a:rPr lang="fa-I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a-I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57335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AF63228-85DB-46E3-8D3A-9EC633D4A2C9}" type="datetimeFigureOut">
              <a:rPr lang="fa-I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08/02/1443</a:t>
            </a:fld>
            <a:endParaRPr lang="fa-I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EAD9356-9BC3-4E11-B8E0-840F82767D4B}" type="slidenum">
              <a:rPr lang="fa-I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a-I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64420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AF63228-85DB-46E3-8D3A-9EC633D4A2C9}" type="datetimeFigureOut">
              <a:rPr lang="fa-I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08/02/1443</a:t>
            </a:fld>
            <a:endParaRPr lang="fa-I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EAD9356-9BC3-4E11-B8E0-840F82767D4B}" type="slidenum">
              <a:rPr lang="fa-I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a-I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72078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AF63228-85DB-46E3-8D3A-9EC633D4A2C9}" type="datetimeFigureOut">
              <a:rPr lang="fa-I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08/02/1443</a:t>
            </a:fld>
            <a:endParaRPr lang="fa-I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EAD9356-9BC3-4E11-B8E0-840F82767D4B}" type="slidenum">
              <a:rPr lang="fa-I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a-I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93782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AF63228-85DB-46E3-8D3A-9EC633D4A2C9}" type="datetimeFigureOut">
              <a:rPr lang="fa-I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08/02/1443</a:t>
            </a:fld>
            <a:endParaRPr lang="fa-I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EAD9356-9BC3-4E11-B8E0-840F82767D4B}" type="slidenum">
              <a:rPr lang="fa-I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a-I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487972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AF63228-85DB-46E3-8D3A-9EC633D4A2C9}" type="datetimeFigureOut">
              <a:rPr lang="fa-I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08/02/1443</a:t>
            </a:fld>
            <a:endParaRPr lang="fa-I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EAD9356-9BC3-4E11-B8E0-840F82767D4B}" type="slidenum">
              <a:rPr lang="fa-I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a-I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477639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AF63228-85DB-46E3-8D3A-9EC633D4A2C9}" type="datetimeFigureOut">
              <a:rPr lang="fa-I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08/02/1443</a:t>
            </a:fld>
            <a:endParaRPr lang="fa-I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EAD9356-9BC3-4E11-B8E0-840F82767D4B}" type="slidenum">
              <a:rPr lang="fa-I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a-I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11567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tract placeholder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51419" y="0"/>
            <a:ext cx="6040582" cy="6858000"/>
          </a:xfrm>
          <a:custGeom>
            <a:avLst/>
            <a:gdLst>
              <a:gd name="connsiteX0" fmla="*/ 3774 w 1879600"/>
              <a:gd name="connsiteY0" fmla="*/ 0 h 2232025"/>
              <a:gd name="connsiteX1" fmla="*/ 1879600 w 1879600"/>
              <a:gd name="connsiteY1" fmla="*/ 0 h 2232025"/>
              <a:gd name="connsiteX2" fmla="*/ 1879600 w 1879600"/>
              <a:gd name="connsiteY2" fmla="*/ 2232025 h 2232025"/>
              <a:gd name="connsiteX3" fmla="*/ 0 w 1879600"/>
              <a:gd name="connsiteY3" fmla="*/ 2232025 h 2232025"/>
              <a:gd name="connsiteX4" fmla="*/ 150972 w 1879600"/>
              <a:gd name="connsiteY4" fmla="*/ 2032199 h 2232025"/>
              <a:gd name="connsiteX5" fmla="*/ 150972 w 1879600"/>
              <a:gd name="connsiteY5" fmla="*/ 1790899 h 2232025"/>
              <a:gd name="connsiteX6" fmla="*/ 150972 w 1879600"/>
              <a:gd name="connsiteY6" fmla="*/ 1647627 h 2232025"/>
              <a:gd name="connsiteX7" fmla="*/ 150972 w 1879600"/>
              <a:gd name="connsiteY7" fmla="*/ 1598613 h 2232025"/>
              <a:gd name="connsiteX8" fmla="*/ 150972 w 1879600"/>
              <a:gd name="connsiteY8" fmla="*/ 1579761 h 2232025"/>
              <a:gd name="connsiteX9" fmla="*/ 158520 w 1879600"/>
              <a:gd name="connsiteY9" fmla="*/ 1575991 h 2232025"/>
              <a:gd name="connsiteX10" fmla="*/ 188715 w 1879600"/>
              <a:gd name="connsiteY10" fmla="*/ 1545828 h 2232025"/>
              <a:gd name="connsiteX11" fmla="*/ 283072 w 1879600"/>
              <a:gd name="connsiteY11" fmla="*/ 1447800 h 2232025"/>
              <a:gd name="connsiteX12" fmla="*/ 468013 w 1879600"/>
              <a:gd name="connsiteY12" fmla="*/ 1266825 h 2232025"/>
              <a:gd name="connsiteX13" fmla="*/ 475561 w 1879600"/>
              <a:gd name="connsiteY13" fmla="*/ 972741 h 2232025"/>
              <a:gd name="connsiteX14" fmla="*/ 332138 w 1879600"/>
              <a:gd name="connsiteY14" fmla="*/ 829469 h 2232025"/>
              <a:gd name="connsiteX15" fmla="*/ 222683 w 1879600"/>
              <a:gd name="connsiteY15" fmla="*/ 723900 h 2232025"/>
              <a:gd name="connsiteX16" fmla="*/ 154746 w 1879600"/>
              <a:gd name="connsiteY16" fmla="*/ 656035 h 2232025"/>
              <a:gd name="connsiteX17" fmla="*/ 150972 w 1879600"/>
              <a:gd name="connsiteY17" fmla="*/ 652264 h 2232025"/>
              <a:gd name="connsiteX18" fmla="*/ 150972 w 1879600"/>
              <a:gd name="connsiteY18" fmla="*/ 625872 h 2232025"/>
              <a:gd name="connsiteX19" fmla="*/ 150972 w 1879600"/>
              <a:gd name="connsiteY19" fmla="*/ 505222 h 2232025"/>
              <a:gd name="connsiteX20" fmla="*/ 150972 w 1879600"/>
              <a:gd name="connsiteY20" fmla="*/ 226219 h 2232025"/>
              <a:gd name="connsiteX21" fmla="*/ 143423 w 1879600"/>
              <a:gd name="connsiteY21" fmla="*/ 135731 h 2232025"/>
              <a:gd name="connsiteX22" fmla="*/ 3774 w 1879600"/>
              <a:gd name="connsiteY22" fmla="*/ 0 h 223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79600" h="2232025">
                <a:moveTo>
                  <a:pt x="3774" y="0"/>
                </a:moveTo>
                <a:cubicBezTo>
                  <a:pt x="3774" y="0"/>
                  <a:pt x="3774" y="0"/>
                  <a:pt x="1879600" y="0"/>
                </a:cubicBezTo>
                <a:lnTo>
                  <a:pt x="1879600" y="2232025"/>
                </a:lnTo>
                <a:cubicBezTo>
                  <a:pt x="1879600" y="2232025"/>
                  <a:pt x="1879600" y="2232025"/>
                  <a:pt x="0" y="2232025"/>
                </a:cubicBezTo>
                <a:cubicBezTo>
                  <a:pt x="90583" y="2209403"/>
                  <a:pt x="150972" y="2126456"/>
                  <a:pt x="150972" y="2032199"/>
                </a:cubicBezTo>
                <a:cubicBezTo>
                  <a:pt x="150972" y="1953022"/>
                  <a:pt x="150972" y="1870075"/>
                  <a:pt x="150972" y="1790899"/>
                </a:cubicBezTo>
                <a:cubicBezTo>
                  <a:pt x="150972" y="1741885"/>
                  <a:pt x="150972" y="1696641"/>
                  <a:pt x="150972" y="1647627"/>
                </a:cubicBezTo>
                <a:cubicBezTo>
                  <a:pt x="150972" y="1632545"/>
                  <a:pt x="150972" y="1617464"/>
                  <a:pt x="150972" y="1598613"/>
                </a:cubicBezTo>
                <a:cubicBezTo>
                  <a:pt x="150972" y="1598613"/>
                  <a:pt x="150972" y="1587302"/>
                  <a:pt x="150972" y="1579761"/>
                </a:cubicBezTo>
                <a:cubicBezTo>
                  <a:pt x="154746" y="1579761"/>
                  <a:pt x="154746" y="1575991"/>
                  <a:pt x="158520" y="1575991"/>
                </a:cubicBezTo>
                <a:cubicBezTo>
                  <a:pt x="166069" y="1564680"/>
                  <a:pt x="177392" y="1553369"/>
                  <a:pt x="188715" y="1545828"/>
                </a:cubicBezTo>
                <a:cubicBezTo>
                  <a:pt x="218909" y="1511895"/>
                  <a:pt x="252878" y="1481733"/>
                  <a:pt x="283072" y="1447800"/>
                </a:cubicBezTo>
                <a:cubicBezTo>
                  <a:pt x="347235" y="1387475"/>
                  <a:pt x="407624" y="1327150"/>
                  <a:pt x="468013" y="1266825"/>
                </a:cubicBezTo>
                <a:cubicBezTo>
                  <a:pt x="547273" y="1183878"/>
                  <a:pt x="558596" y="1059458"/>
                  <a:pt x="475561" y="972741"/>
                </a:cubicBezTo>
                <a:cubicBezTo>
                  <a:pt x="426495" y="927497"/>
                  <a:pt x="377430" y="878483"/>
                  <a:pt x="332138" y="829469"/>
                </a:cubicBezTo>
                <a:cubicBezTo>
                  <a:pt x="294395" y="795536"/>
                  <a:pt x="260426" y="761603"/>
                  <a:pt x="222683" y="723900"/>
                </a:cubicBezTo>
                <a:cubicBezTo>
                  <a:pt x="200038" y="701278"/>
                  <a:pt x="177392" y="674886"/>
                  <a:pt x="154746" y="656035"/>
                </a:cubicBezTo>
                <a:cubicBezTo>
                  <a:pt x="154746" y="652264"/>
                  <a:pt x="154746" y="652264"/>
                  <a:pt x="150972" y="652264"/>
                </a:cubicBezTo>
                <a:cubicBezTo>
                  <a:pt x="154746" y="644724"/>
                  <a:pt x="150972" y="633413"/>
                  <a:pt x="150972" y="625872"/>
                </a:cubicBezTo>
                <a:cubicBezTo>
                  <a:pt x="150972" y="588169"/>
                  <a:pt x="150972" y="546695"/>
                  <a:pt x="150972" y="505222"/>
                </a:cubicBezTo>
                <a:cubicBezTo>
                  <a:pt x="150972" y="414735"/>
                  <a:pt x="150972" y="320477"/>
                  <a:pt x="150972" y="226219"/>
                </a:cubicBezTo>
                <a:cubicBezTo>
                  <a:pt x="150972" y="196056"/>
                  <a:pt x="150972" y="165894"/>
                  <a:pt x="143423" y="135731"/>
                </a:cubicBezTo>
                <a:cubicBezTo>
                  <a:pt x="120777" y="71636"/>
                  <a:pt x="67937" y="18851"/>
                  <a:pt x="3774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96778515"/>
      </p:ext>
    </p:extLst>
  </p:cSld>
  <p:clrMapOvr>
    <a:masterClrMapping/>
  </p:clrMapOvr>
  <p:transition spd="slow" advTm="1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 userDrawn="1"/>
        </p:nvSpPr>
        <p:spPr>
          <a:xfrm>
            <a:off x="1211263" y="4392613"/>
            <a:ext cx="1279643" cy="1939925"/>
          </a:xfrm>
          <a:custGeom>
            <a:avLst/>
            <a:gdLst>
              <a:gd name="connsiteX0" fmla="*/ 24493 w 1445079"/>
              <a:gd name="connsiteY0" fmla="*/ 0 h 1714500"/>
              <a:gd name="connsiteX1" fmla="*/ 1445079 w 1445079"/>
              <a:gd name="connsiteY1" fmla="*/ 644978 h 1714500"/>
              <a:gd name="connsiteX2" fmla="*/ 1445079 w 1445079"/>
              <a:gd name="connsiteY2" fmla="*/ 1714500 h 1714500"/>
              <a:gd name="connsiteX3" fmla="*/ 0 w 1445079"/>
              <a:gd name="connsiteY3" fmla="*/ 1714500 h 1714500"/>
              <a:gd name="connsiteX4" fmla="*/ 24493 w 1445079"/>
              <a:gd name="connsiteY4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5079" h="1714500">
                <a:moveTo>
                  <a:pt x="24493" y="0"/>
                </a:moveTo>
                <a:lnTo>
                  <a:pt x="1445079" y="644978"/>
                </a:lnTo>
                <a:lnTo>
                  <a:pt x="1445079" y="1714500"/>
                </a:lnTo>
                <a:lnTo>
                  <a:pt x="0" y="1714500"/>
                </a:lnTo>
                <a:lnTo>
                  <a:pt x="244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E9FEF33-2665-B14B-A6E8-52FC3EB045B7}"/>
              </a:ext>
            </a:extLst>
          </p:cNvPr>
          <p:cNvSpPr/>
          <p:nvPr userDrawn="1"/>
        </p:nvSpPr>
        <p:spPr>
          <a:xfrm>
            <a:off x="838200" y="6151337"/>
            <a:ext cx="10515600" cy="544512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64F2BDF-F275-7D49-BFDE-CEDDB5ED8F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394295" y="6234882"/>
            <a:ext cx="4114800" cy="365125"/>
          </a:xfrm>
        </p:spPr>
        <p:txBody>
          <a:bodyPr/>
          <a:lstStyle>
            <a:lvl1pPr algn="r" rtl="1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2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485" t="1260" r="56485" b="-1260"/>
          <a:stretch/>
        </p:blipFill>
        <p:spPr bwMode="auto">
          <a:xfrm>
            <a:off x="10105468" y="6151337"/>
            <a:ext cx="991856" cy="51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038698" y="6278946"/>
            <a:ext cx="11661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solidFill>
                  <a:schemeClr val="accent2">
                    <a:lumMod val="75000"/>
                  </a:schemeClr>
                </a:solidFill>
              </a:rPr>
              <a:t>www.itrc.ac.ir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0601396" y="6241029"/>
            <a:ext cx="45719" cy="3651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232807" y="3121182"/>
            <a:ext cx="8962989" cy="5739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096963" y="3233402"/>
            <a:ext cx="9273232" cy="1166305"/>
          </a:xfrm>
          <a:noFill/>
        </p:spPr>
        <p:txBody>
          <a:bodyPr lIns="91440" rIns="91440">
            <a:normAutofit/>
          </a:bodyPr>
          <a:lstStyle>
            <a:lvl1pPr marL="0" indent="0" algn="ctr" rtl="1">
              <a:buNone/>
              <a:defRPr sz="2000" b="1" cap="all" spc="200" baseline="0">
                <a:solidFill>
                  <a:schemeClr val="tx1">
                    <a:lumMod val="9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B Yekan" panose="00000400000000000000" pitchFamily="2" charset="-78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itle 12"/>
          <p:cNvSpPr>
            <a:spLocks noGrp="1"/>
          </p:cNvSpPr>
          <p:nvPr>
            <p:ph type="title"/>
          </p:nvPr>
        </p:nvSpPr>
        <p:spPr>
          <a:xfrm>
            <a:off x="1096963" y="1902594"/>
            <a:ext cx="9273232" cy="1106369"/>
          </a:xfrm>
        </p:spPr>
        <p:txBody>
          <a:bodyPr/>
          <a:lstStyle>
            <a:lvl1pPr algn="ctr" rtl="1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0021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Member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4"/>
          <p:cNvSpPr>
            <a:spLocks noGrp="1"/>
          </p:cNvSpPr>
          <p:nvPr>
            <p:ph type="pic" sz="quarter" idx="10"/>
          </p:nvPr>
        </p:nvSpPr>
        <p:spPr>
          <a:xfrm>
            <a:off x="619369" y="2041279"/>
            <a:ext cx="2671591" cy="2234714"/>
          </a:xfrm>
          <a:custGeom>
            <a:avLst/>
            <a:gdLst>
              <a:gd name="connsiteX0" fmla="*/ 2592867 w 7127875"/>
              <a:gd name="connsiteY0" fmla="*/ 830 h 5962275"/>
              <a:gd name="connsiteX1" fmla="*/ 4423940 w 7127875"/>
              <a:gd name="connsiteY1" fmla="*/ 324631 h 5962275"/>
              <a:gd name="connsiteX2" fmla="*/ 6380537 w 7127875"/>
              <a:gd name="connsiteY2" fmla="*/ 1523092 h 5962275"/>
              <a:gd name="connsiteX3" fmla="*/ 7127875 w 7127875"/>
              <a:gd name="connsiteY3" fmla="*/ 3007078 h 5962275"/>
              <a:gd name="connsiteX4" fmla="*/ 6399315 w 7127875"/>
              <a:gd name="connsiteY4" fmla="*/ 4149185 h 5962275"/>
              <a:gd name="connsiteX5" fmla="*/ 4420184 w 7127875"/>
              <a:gd name="connsiteY5" fmla="*/ 5445325 h 5962275"/>
              <a:gd name="connsiteX6" fmla="*/ 1164195 w 7127875"/>
              <a:gd name="connsiteY6" fmla="*/ 5727095 h 5962275"/>
              <a:gd name="connsiteX7" fmla="*/ 0 w 7127875"/>
              <a:gd name="connsiteY7" fmla="*/ 3007078 h 5962275"/>
              <a:gd name="connsiteX8" fmla="*/ 1209260 w 7127875"/>
              <a:gd name="connsiteY8" fmla="*/ 347173 h 5962275"/>
              <a:gd name="connsiteX9" fmla="*/ 2592867 w 7127875"/>
              <a:gd name="connsiteY9" fmla="*/ 830 h 5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7875" h="5962275">
                <a:moveTo>
                  <a:pt x="2592867" y="830"/>
                </a:moveTo>
                <a:cubicBezTo>
                  <a:pt x="3224464" y="-12039"/>
                  <a:pt x="3874703" y="125984"/>
                  <a:pt x="4423940" y="324631"/>
                </a:cubicBezTo>
                <a:cubicBezTo>
                  <a:pt x="5129967" y="580102"/>
                  <a:pt x="5847261" y="989608"/>
                  <a:pt x="6380537" y="1523092"/>
                </a:cubicBezTo>
                <a:cubicBezTo>
                  <a:pt x="6767350" y="1910055"/>
                  <a:pt x="7127875" y="2439782"/>
                  <a:pt x="7127875" y="3007078"/>
                </a:cubicBezTo>
                <a:cubicBezTo>
                  <a:pt x="7127875" y="3382771"/>
                  <a:pt x="6650931" y="3908741"/>
                  <a:pt x="6399315" y="4149185"/>
                </a:cubicBezTo>
                <a:cubicBezTo>
                  <a:pt x="5839750" y="4682668"/>
                  <a:pt x="5122456" y="5129743"/>
                  <a:pt x="4420184" y="5445325"/>
                </a:cubicBezTo>
                <a:cubicBezTo>
                  <a:pt x="3492584" y="5854830"/>
                  <a:pt x="2125594" y="6215495"/>
                  <a:pt x="1164195" y="5727095"/>
                </a:cubicBezTo>
                <a:cubicBezTo>
                  <a:pt x="191529" y="5231180"/>
                  <a:pt x="0" y="3991393"/>
                  <a:pt x="0" y="3007078"/>
                </a:cubicBezTo>
                <a:cubicBezTo>
                  <a:pt x="0" y="1981437"/>
                  <a:pt x="255372" y="891928"/>
                  <a:pt x="1209260" y="347173"/>
                </a:cubicBezTo>
                <a:cubicBezTo>
                  <a:pt x="1621657" y="112130"/>
                  <a:pt x="2101625" y="10840"/>
                  <a:pt x="2592867" y="83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74"/>
          <p:cNvSpPr>
            <a:spLocks noGrp="1"/>
          </p:cNvSpPr>
          <p:nvPr>
            <p:ph type="pic" sz="quarter" idx="62"/>
          </p:nvPr>
        </p:nvSpPr>
        <p:spPr>
          <a:xfrm>
            <a:off x="3451718" y="2041279"/>
            <a:ext cx="2671591" cy="2234714"/>
          </a:xfrm>
          <a:custGeom>
            <a:avLst/>
            <a:gdLst>
              <a:gd name="connsiteX0" fmla="*/ 2592867 w 7127875"/>
              <a:gd name="connsiteY0" fmla="*/ 830 h 5962275"/>
              <a:gd name="connsiteX1" fmla="*/ 4423940 w 7127875"/>
              <a:gd name="connsiteY1" fmla="*/ 324631 h 5962275"/>
              <a:gd name="connsiteX2" fmla="*/ 6380537 w 7127875"/>
              <a:gd name="connsiteY2" fmla="*/ 1523092 h 5962275"/>
              <a:gd name="connsiteX3" fmla="*/ 7127875 w 7127875"/>
              <a:gd name="connsiteY3" fmla="*/ 3007078 h 5962275"/>
              <a:gd name="connsiteX4" fmla="*/ 6399315 w 7127875"/>
              <a:gd name="connsiteY4" fmla="*/ 4149185 h 5962275"/>
              <a:gd name="connsiteX5" fmla="*/ 4420184 w 7127875"/>
              <a:gd name="connsiteY5" fmla="*/ 5445325 h 5962275"/>
              <a:gd name="connsiteX6" fmla="*/ 1164195 w 7127875"/>
              <a:gd name="connsiteY6" fmla="*/ 5727095 h 5962275"/>
              <a:gd name="connsiteX7" fmla="*/ 0 w 7127875"/>
              <a:gd name="connsiteY7" fmla="*/ 3007078 h 5962275"/>
              <a:gd name="connsiteX8" fmla="*/ 1209260 w 7127875"/>
              <a:gd name="connsiteY8" fmla="*/ 347173 h 5962275"/>
              <a:gd name="connsiteX9" fmla="*/ 2592867 w 7127875"/>
              <a:gd name="connsiteY9" fmla="*/ 830 h 5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7875" h="5962275">
                <a:moveTo>
                  <a:pt x="2592867" y="830"/>
                </a:moveTo>
                <a:cubicBezTo>
                  <a:pt x="3224464" y="-12039"/>
                  <a:pt x="3874703" y="125984"/>
                  <a:pt x="4423940" y="324631"/>
                </a:cubicBezTo>
                <a:cubicBezTo>
                  <a:pt x="5129967" y="580102"/>
                  <a:pt x="5847261" y="989608"/>
                  <a:pt x="6380537" y="1523092"/>
                </a:cubicBezTo>
                <a:cubicBezTo>
                  <a:pt x="6767350" y="1910055"/>
                  <a:pt x="7127875" y="2439782"/>
                  <a:pt x="7127875" y="3007078"/>
                </a:cubicBezTo>
                <a:cubicBezTo>
                  <a:pt x="7127875" y="3382771"/>
                  <a:pt x="6650931" y="3908741"/>
                  <a:pt x="6399315" y="4149185"/>
                </a:cubicBezTo>
                <a:cubicBezTo>
                  <a:pt x="5839750" y="4682668"/>
                  <a:pt x="5122456" y="5129743"/>
                  <a:pt x="4420184" y="5445325"/>
                </a:cubicBezTo>
                <a:cubicBezTo>
                  <a:pt x="3492584" y="5854830"/>
                  <a:pt x="2125594" y="6215495"/>
                  <a:pt x="1164195" y="5727095"/>
                </a:cubicBezTo>
                <a:cubicBezTo>
                  <a:pt x="191529" y="5231180"/>
                  <a:pt x="0" y="3991393"/>
                  <a:pt x="0" y="3007078"/>
                </a:cubicBezTo>
                <a:cubicBezTo>
                  <a:pt x="0" y="1981437"/>
                  <a:pt x="255372" y="891928"/>
                  <a:pt x="1209260" y="347173"/>
                </a:cubicBezTo>
                <a:cubicBezTo>
                  <a:pt x="1621657" y="112130"/>
                  <a:pt x="2101625" y="10840"/>
                  <a:pt x="2592867" y="83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74"/>
          <p:cNvSpPr>
            <a:spLocks noGrp="1"/>
          </p:cNvSpPr>
          <p:nvPr>
            <p:ph type="pic" sz="quarter" idx="63"/>
          </p:nvPr>
        </p:nvSpPr>
        <p:spPr>
          <a:xfrm>
            <a:off x="6284069" y="1966172"/>
            <a:ext cx="2671591" cy="2234714"/>
          </a:xfrm>
          <a:custGeom>
            <a:avLst/>
            <a:gdLst>
              <a:gd name="connsiteX0" fmla="*/ 2592867 w 7127875"/>
              <a:gd name="connsiteY0" fmla="*/ 830 h 5962275"/>
              <a:gd name="connsiteX1" fmla="*/ 4423940 w 7127875"/>
              <a:gd name="connsiteY1" fmla="*/ 324631 h 5962275"/>
              <a:gd name="connsiteX2" fmla="*/ 6380537 w 7127875"/>
              <a:gd name="connsiteY2" fmla="*/ 1523092 h 5962275"/>
              <a:gd name="connsiteX3" fmla="*/ 7127875 w 7127875"/>
              <a:gd name="connsiteY3" fmla="*/ 3007078 h 5962275"/>
              <a:gd name="connsiteX4" fmla="*/ 6399315 w 7127875"/>
              <a:gd name="connsiteY4" fmla="*/ 4149185 h 5962275"/>
              <a:gd name="connsiteX5" fmla="*/ 4420184 w 7127875"/>
              <a:gd name="connsiteY5" fmla="*/ 5445325 h 5962275"/>
              <a:gd name="connsiteX6" fmla="*/ 1164195 w 7127875"/>
              <a:gd name="connsiteY6" fmla="*/ 5727095 h 5962275"/>
              <a:gd name="connsiteX7" fmla="*/ 0 w 7127875"/>
              <a:gd name="connsiteY7" fmla="*/ 3007078 h 5962275"/>
              <a:gd name="connsiteX8" fmla="*/ 1209260 w 7127875"/>
              <a:gd name="connsiteY8" fmla="*/ 347173 h 5962275"/>
              <a:gd name="connsiteX9" fmla="*/ 2592867 w 7127875"/>
              <a:gd name="connsiteY9" fmla="*/ 830 h 5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7875" h="5962275">
                <a:moveTo>
                  <a:pt x="2592867" y="830"/>
                </a:moveTo>
                <a:cubicBezTo>
                  <a:pt x="3224464" y="-12039"/>
                  <a:pt x="3874703" y="125984"/>
                  <a:pt x="4423940" y="324631"/>
                </a:cubicBezTo>
                <a:cubicBezTo>
                  <a:pt x="5129967" y="580102"/>
                  <a:pt x="5847261" y="989608"/>
                  <a:pt x="6380537" y="1523092"/>
                </a:cubicBezTo>
                <a:cubicBezTo>
                  <a:pt x="6767350" y="1910055"/>
                  <a:pt x="7127875" y="2439782"/>
                  <a:pt x="7127875" y="3007078"/>
                </a:cubicBezTo>
                <a:cubicBezTo>
                  <a:pt x="7127875" y="3382771"/>
                  <a:pt x="6650931" y="3908741"/>
                  <a:pt x="6399315" y="4149185"/>
                </a:cubicBezTo>
                <a:cubicBezTo>
                  <a:pt x="5839750" y="4682668"/>
                  <a:pt x="5122456" y="5129743"/>
                  <a:pt x="4420184" y="5445325"/>
                </a:cubicBezTo>
                <a:cubicBezTo>
                  <a:pt x="3492584" y="5854830"/>
                  <a:pt x="2125594" y="6215495"/>
                  <a:pt x="1164195" y="5727095"/>
                </a:cubicBezTo>
                <a:cubicBezTo>
                  <a:pt x="191529" y="5231180"/>
                  <a:pt x="0" y="3991393"/>
                  <a:pt x="0" y="3007078"/>
                </a:cubicBezTo>
                <a:cubicBezTo>
                  <a:pt x="0" y="1981437"/>
                  <a:pt x="255372" y="891928"/>
                  <a:pt x="1209260" y="347173"/>
                </a:cubicBezTo>
                <a:cubicBezTo>
                  <a:pt x="1621657" y="112130"/>
                  <a:pt x="2101625" y="10840"/>
                  <a:pt x="2592867" y="83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0" name="Picture Placeholder 74"/>
          <p:cNvSpPr>
            <a:spLocks noGrp="1"/>
          </p:cNvSpPr>
          <p:nvPr>
            <p:ph type="pic" sz="quarter" idx="64"/>
          </p:nvPr>
        </p:nvSpPr>
        <p:spPr>
          <a:xfrm>
            <a:off x="9087786" y="1966172"/>
            <a:ext cx="2671591" cy="2234714"/>
          </a:xfrm>
          <a:custGeom>
            <a:avLst/>
            <a:gdLst>
              <a:gd name="connsiteX0" fmla="*/ 2592867 w 7127875"/>
              <a:gd name="connsiteY0" fmla="*/ 830 h 5962275"/>
              <a:gd name="connsiteX1" fmla="*/ 4423940 w 7127875"/>
              <a:gd name="connsiteY1" fmla="*/ 324631 h 5962275"/>
              <a:gd name="connsiteX2" fmla="*/ 6380537 w 7127875"/>
              <a:gd name="connsiteY2" fmla="*/ 1523092 h 5962275"/>
              <a:gd name="connsiteX3" fmla="*/ 7127875 w 7127875"/>
              <a:gd name="connsiteY3" fmla="*/ 3007078 h 5962275"/>
              <a:gd name="connsiteX4" fmla="*/ 6399315 w 7127875"/>
              <a:gd name="connsiteY4" fmla="*/ 4149185 h 5962275"/>
              <a:gd name="connsiteX5" fmla="*/ 4420184 w 7127875"/>
              <a:gd name="connsiteY5" fmla="*/ 5445325 h 5962275"/>
              <a:gd name="connsiteX6" fmla="*/ 1164195 w 7127875"/>
              <a:gd name="connsiteY6" fmla="*/ 5727095 h 5962275"/>
              <a:gd name="connsiteX7" fmla="*/ 0 w 7127875"/>
              <a:gd name="connsiteY7" fmla="*/ 3007078 h 5962275"/>
              <a:gd name="connsiteX8" fmla="*/ 1209260 w 7127875"/>
              <a:gd name="connsiteY8" fmla="*/ 347173 h 5962275"/>
              <a:gd name="connsiteX9" fmla="*/ 2592867 w 7127875"/>
              <a:gd name="connsiteY9" fmla="*/ 830 h 5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7875" h="5962275">
                <a:moveTo>
                  <a:pt x="2592867" y="830"/>
                </a:moveTo>
                <a:cubicBezTo>
                  <a:pt x="3224464" y="-12039"/>
                  <a:pt x="3874703" y="125984"/>
                  <a:pt x="4423940" y="324631"/>
                </a:cubicBezTo>
                <a:cubicBezTo>
                  <a:pt x="5129967" y="580102"/>
                  <a:pt x="5847261" y="989608"/>
                  <a:pt x="6380537" y="1523092"/>
                </a:cubicBezTo>
                <a:cubicBezTo>
                  <a:pt x="6767350" y="1910055"/>
                  <a:pt x="7127875" y="2439782"/>
                  <a:pt x="7127875" y="3007078"/>
                </a:cubicBezTo>
                <a:cubicBezTo>
                  <a:pt x="7127875" y="3382771"/>
                  <a:pt x="6650931" y="3908741"/>
                  <a:pt x="6399315" y="4149185"/>
                </a:cubicBezTo>
                <a:cubicBezTo>
                  <a:pt x="5839750" y="4682668"/>
                  <a:pt x="5122456" y="5129743"/>
                  <a:pt x="4420184" y="5445325"/>
                </a:cubicBezTo>
                <a:cubicBezTo>
                  <a:pt x="3492584" y="5854830"/>
                  <a:pt x="2125594" y="6215495"/>
                  <a:pt x="1164195" y="5727095"/>
                </a:cubicBezTo>
                <a:cubicBezTo>
                  <a:pt x="191529" y="5231180"/>
                  <a:pt x="0" y="3991393"/>
                  <a:pt x="0" y="3007078"/>
                </a:cubicBezTo>
                <a:cubicBezTo>
                  <a:pt x="0" y="1981437"/>
                  <a:pt x="255372" y="891928"/>
                  <a:pt x="1209260" y="347173"/>
                </a:cubicBezTo>
                <a:cubicBezTo>
                  <a:pt x="1621657" y="112130"/>
                  <a:pt x="2101625" y="10840"/>
                  <a:pt x="2592867" y="83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21639103"/>
      </p:ext>
    </p:extLst>
  </p:cSld>
  <p:clrMapOvr>
    <a:masterClrMapping/>
  </p:clrMapOvr>
  <p:transition spd="slow" advTm="100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sh Strok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5779739" y="634750"/>
            <a:ext cx="5092080" cy="5441486"/>
          </a:xfrm>
          <a:custGeom>
            <a:avLst/>
            <a:gdLst>
              <a:gd name="connsiteX0" fmla="*/ 4081351 w 5662350"/>
              <a:gd name="connsiteY0" fmla="*/ 4981714 h 5441486"/>
              <a:gd name="connsiteX1" fmla="*/ 4082500 w 5662350"/>
              <a:gd name="connsiteY1" fmla="*/ 4982017 h 5441486"/>
              <a:gd name="connsiteX2" fmla="*/ 4084031 w 5662350"/>
              <a:gd name="connsiteY2" fmla="*/ 4982422 h 5441486"/>
              <a:gd name="connsiteX3" fmla="*/ 4086100 w 5662350"/>
              <a:gd name="connsiteY3" fmla="*/ 4982968 h 5441486"/>
              <a:gd name="connsiteX4" fmla="*/ 4091694 w 5662350"/>
              <a:gd name="connsiteY4" fmla="*/ 4984446 h 5441486"/>
              <a:gd name="connsiteX5" fmla="*/ 4088246 w 5662350"/>
              <a:gd name="connsiteY5" fmla="*/ 4983535 h 5441486"/>
              <a:gd name="connsiteX6" fmla="*/ 4086100 w 5662350"/>
              <a:gd name="connsiteY6" fmla="*/ 4982968 h 5441486"/>
              <a:gd name="connsiteX7" fmla="*/ 4084655 w 5662350"/>
              <a:gd name="connsiteY7" fmla="*/ 4982587 h 5441486"/>
              <a:gd name="connsiteX8" fmla="*/ 4084031 w 5662350"/>
              <a:gd name="connsiteY8" fmla="*/ 4982422 h 5441486"/>
              <a:gd name="connsiteX9" fmla="*/ 4991448 w 5662350"/>
              <a:gd name="connsiteY9" fmla="*/ 4579452 h 5441486"/>
              <a:gd name="connsiteX10" fmla="*/ 4989758 w 5662350"/>
              <a:gd name="connsiteY10" fmla="*/ 4581498 h 5441486"/>
              <a:gd name="connsiteX11" fmla="*/ 4988926 w 5662350"/>
              <a:gd name="connsiteY11" fmla="*/ 4581479 h 5441486"/>
              <a:gd name="connsiteX12" fmla="*/ 5050616 w 5662350"/>
              <a:gd name="connsiteY12" fmla="*/ 4482492 h 5441486"/>
              <a:gd name="connsiteX13" fmla="*/ 5056765 w 5662350"/>
              <a:gd name="connsiteY13" fmla="*/ 4483080 h 5441486"/>
              <a:gd name="connsiteX14" fmla="*/ 5049329 w 5662350"/>
              <a:gd name="connsiteY14" fmla="*/ 4487190 h 5441486"/>
              <a:gd name="connsiteX15" fmla="*/ 5036005 w 5662350"/>
              <a:gd name="connsiteY15" fmla="*/ 4485915 h 5441486"/>
              <a:gd name="connsiteX16" fmla="*/ 5049329 w 5662350"/>
              <a:gd name="connsiteY16" fmla="*/ 4487190 h 5441486"/>
              <a:gd name="connsiteX17" fmla="*/ 5034902 w 5662350"/>
              <a:gd name="connsiteY17" fmla="*/ 4489942 h 5441486"/>
              <a:gd name="connsiteX18" fmla="*/ 5183457 w 5662350"/>
              <a:gd name="connsiteY18" fmla="*/ 4281693 h 5441486"/>
              <a:gd name="connsiteX19" fmla="*/ 5182170 w 5662350"/>
              <a:gd name="connsiteY19" fmla="*/ 4286391 h 5441486"/>
              <a:gd name="connsiteX20" fmla="*/ 5183457 w 5662350"/>
              <a:gd name="connsiteY20" fmla="*/ 4281693 h 5441486"/>
              <a:gd name="connsiteX21" fmla="*/ 2812299 w 5662350"/>
              <a:gd name="connsiteY21" fmla="*/ 5178189 h 5441486"/>
              <a:gd name="connsiteX22" fmla="*/ 2833978 w 5662350"/>
              <a:gd name="connsiteY22" fmla="*/ 5171998 h 5441486"/>
              <a:gd name="connsiteX23" fmla="*/ 3011669 w 5662350"/>
              <a:gd name="connsiteY23" fmla="*/ 5141473 h 5441486"/>
              <a:gd name="connsiteX24" fmla="*/ 3619504 w 5662350"/>
              <a:gd name="connsiteY24" fmla="*/ 5041898 h 5441486"/>
              <a:gd name="connsiteX25" fmla="*/ 4377018 w 5662350"/>
              <a:gd name="connsiteY25" fmla="*/ 4918073 h 5441486"/>
              <a:gd name="connsiteX26" fmla="*/ 4361488 w 5662350"/>
              <a:gd name="connsiteY26" fmla="*/ 4924852 h 5441486"/>
              <a:gd name="connsiteX27" fmla="*/ 4186636 w 5662350"/>
              <a:gd name="connsiteY27" fmla="*/ 4968045 h 5441486"/>
              <a:gd name="connsiteX28" fmla="*/ 4226684 w 5662350"/>
              <a:gd name="connsiteY28" fmla="*/ 4967744 h 5441486"/>
              <a:gd name="connsiteX29" fmla="*/ 4175890 w 5662350"/>
              <a:gd name="connsiteY29" fmla="*/ 4984236 h 5441486"/>
              <a:gd name="connsiteX30" fmla="*/ 4107935 w 5662350"/>
              <a:gd name="connsiteY30" fmla="*/ 4994265 h 5441486"/>
              <a:gd name="connsiteX31" fmla="*/ 4112798 w 5662350"/>
              <a:gd name="connsiteY31" fmla="*/ 4999551 h 5441486"/>
              <a:gd name="connsiteX32" fmla="*/ 3804059 w 5662350"/>
              <a:gd name="connsiteY32" fmla="*/ 5055420 h 5441486"/>
              <a:gd name="connsiteX33" fmla="*/ 3188972 w 5662350"/>
              <a:gd name="connsiteY33" fmla="*/ 5158433 h 5441486"/>
              <a:gd name="connsiteX34" fmla="*/ 2845622 w 5662350"/>
              <a:gd name="connsiteY34" fmla="*/ 5198595 h 5441486"/>
              <a:gd name="connsiteX35" fmla="*/ 2970704 w 5662350"/>
              <a:gd name="connsiteY35" fmla="*/ 5171990 h 5441486"/>
              <a:gd name="connsiteX36" fmla="*/ 2812299 w 5662350"/>
              <a:gd name="connsiteY36" fmla="*/ 5178189 h 5441486"/>
              <a:gd name="connsiteX37" fmla="*/ 2836668 w 5662350"/>
              <a:gd name="connsiteY37" fmla="*/ 5154944 h 5441486"/>
              <a:gd name="connsiteX38" fmla="*/ 2836052 w 5662350"/>
              <a:gd name="connsiteY38" fmla="*/ 5155407 h 5441486"/>
              <a:gd name="connsiteX39" fmla="*/ 2836495 w 5662350"/>
              <a:gd name="connsiteY39" fmla="*/ 5155074 h 5441486"/>
              <a:gd name="connsiteX40" fmla="*/ 2847114 w 5662350"/>
              <a:gd name="connsiteY40" fmla="*/ 5147083 h 5441486"/>
              <a:gd name="connsiteX41" fmla="*/ 2837675 w 5662350"/>
              <a:gd name="connsiteY41" fmla="*/ 5154186 h 5441486"/>
              <a:gd name="connsiteX42" fmla="*/ 2836668 w 5662350"/>
              <a:gd name="connsiteY42" fmla="*/ 5154944 h 5441486"/>
              <a:gd name="connsiteX43" fmla="*/ 2839887 w 5662350"/>
              <a:gd name="connsiteY43" fmla="*/ 5152521 h 5441486"/>
              <a:gd name="connsiteX44" fmla="*/ 2852139 w 5662350"/>
              <a:gd name="connsiteY44" fmla="*/ 5143572 h 5441486"/>
              <a:gd name="connsiteX45" fmla="*/ 2851595 w 5662350"/>
              <a:gd name="connsiteY45" fmla="*/ 5143952 h 5441486"/>
              <a:gd name="connsiteX46" fmla="*/ 2847114 w 5662350"/>
              <a:gd name="connsiteY46" fmla="*/ 5147083 h 5441486"/>
              <a:gd name="connsiteX47" fmla="*/ 2849309 w 5662350"/>
              <a:gd name="connsiteY47" fmla="*/ 5145549 h 5441486"/>
              <a:gd name="connsiteX48" fmla="*/ 2853699 w 5662350"/>
              <a:gd name="connsiteY48" fmla="*/ 5142482 h 5441486"/>
              <a:gd name="connsiteX49" fmla="*/ 2852967 w 5662350"/>
              <a:gd name="connsiteY49" fmla="*/ 5142993 h 5441486"/>
              <a:gd name="connsiteX50" fmla="*/ 2852139 w 5662350"/>
              <a:gd name="connsiteY50" fmla="*/ 5143572 h 5441486"/>
              <a:gd name="connsiteX51" fmla="*/ 2556349 w 5662350"/>
              <a:gd name="connsiteY51" fmla="*/ 5226030 h 5441486"/>
              <a:gd name="connsiteX52" fmla="*/ 2555785 w 5662350"/>
              <a:gd name="connsiteY52" fmla="*/ 5226742 h 5441486"/>
              <a:gd name="connsiteX53" fmla="*/ 2555332 w 5662350"/>
              <a:gd name="connsiteY53" fmla="*/ 5227313 h 5441486"/>
              <a:gd name="connsiteX54" fmla="*/ 2559400 w 5662350"/>
              <a:gd name="connsiteY54" fmla="*/ 5222181 h 5441486"/>
              <a:gd name="connsiteX55" fmla="*/ 2556349 w 5662350"/>
              <a:gd name="connsiteY55" fmla="*/ 5226030 h 5441486"/>
              <a:gd name="connsiteX56" fmla="*/ 2558044 w 5662350"/>
              <a:gd name="connsiteY56" fmla="*/ 5223891 h 5441486"/>
              <a:gd name="connsiteX57" fmla="*/ 5478295 w 5662350"/>
              <a:gd name="connsiteY57" fmla="*/ 3965318 h 5441486"/>
              <a:gd name="connsiteX58" fmla="*/ 5478607 w 5662350"/>
              <a:gd name="connsiteY58" fmla="*/ 3968318 h 5441486"/>
              <a:gd name="connsiteX59" fmla="*/ 5492009 w 5662350"/>
              <a:gd name="connsiteY59" fmla="*/ 3965467 h 5441486"/>
              <a:gd name="connsiteX60" fmla="*/ 5478295 w 5662350"/>
              <a:gd name="connsiteY60" fmla="*/ 3965318 h 5441486"/>
              <a:gd name="connsiteX61" fmla="*/ 2513604 w 5662350"/>
              <a:gd name="connsiteY61" fmla="*/ 5226667 h 5441486"/>
              <a:gd name="connsiteX62" fmla="*/ 2525423 w 5662350"/>
              <a:gd name="connsiteY62" fmla="*/ 5227195 h 5441486"/>
              <a:gd name="connsiteX63" fmla="*/ 2510812 w 5662350"/>
              <a:gd name="connsiteY63" fmla="*/ 5230619 h 5441486"/>
              <a:gd name="connsiteX64" fmla="*/ 2513604 w 5662350"/>
              <a:gd name="connsiteY64" fmla="*/ 5226667 h 5441486"/>
              <a:gd name="connsiteX65" fmla="*/ 2496839 w 5662350"/>
              <a:gd name="connsiteY65" fmla="*/ 5229799 h 5441486"/>
              <a:gd name="connsiteX66" fmla="*/ 2510812 w 5662350"/>
              <a:gd name="connsiteY66" fmla="*/ 5230619 h 5441486"/>
              <a:gd name="connsiteX67" fmla="*/ 2491261 w 5662350"/>
              <a:gd name="connsiteY67" fmla="*/ 5232882 h 5441486"/>
              <a:gd name="connsiteX68" fmla="*/ 2496839 w 5662350"/>
              <a:gd name="connsiteY68" fmla="*/ 5229799 h 5441486"/>
              <a:gd name="connsiteX69" fmla="*/ 2481772 w 5662350"/>
              <a:gd name="connsiteY69" fmla="*/ 5232490 h 5441486"/>
              <a:gd name="connsiteX70" fmla="*/ 2491261 w 5662350"/>
              <a:gd name="connsiteY70" fmla="*/ 5232882 h 5441486"/>
              <a:gd name="connsiteX71" fmla="*/ 2476835 w 5662350"/>
              <a:gd name="connsiteY71" fmla="*/ 5235634 h 5441486"/>
              <a:gd name="connsiteX72" fmla="*/ 2481772 w 5662350"/>
              <a:gd name="connsiteY72" fmla="*/ 5232490 h 5441486"/>
              <a:gd name="connsiteX73" fmla="*/ 5398035 w 5662350"/>
              <a:gd name="connsiteY73" fmla="*/ 3984091 h 5441486"/>
              <a:gd name="connsiteX74" fmla="*/ 5393651 w 5662350"/>
              <a:gd name="connsiteY74" fmla="*/ 3990495 h 5441486"/>
              <a:gd name="connsiteX75" fmla="*/ 5474010 w 5662350"/>
              <a:gd name="connsiteY75" fmla="*/ 3985096 h 5441486"/>
              <a:gd name="connsiteX76" fmla="*/ 5443421 w 5662350"/>
              <a:gd name="connsiteY76" fmla="*/ 3973905 h 5441486"/>
              <a:gd name="connsiteX77" fmla="*/ 5398035 w 5662350"/>
              <a:gd name="connsiteY77" fmla="*/ 3984091 h 5441486"/>
              <a:gd name="connsiteX78" fmla="*/ 2462862 w 5662350"/>
              <a:gd name="connsiteY78" fmla="*/ 5234813 h 5441486"/>
              <a:gd name="connsiteX79" fmla="*/ 2476835 w 5662350"/>
              <a:gd name="connsiteY79" fmla="*/ 5235634 h 5441486"/>
              <a:gd name="connsiteX80" fmla="*/ 2457284 w 5662350"/>
              <a:gd name="connsiteY80" fmla="*/ 5237895 h 5441486"/>
              <a:gd name="connsiteX81" fmla="*/ 2462862 w 5662350"/>
              <a:gd name="connsiteY81" fmla="*/ 5234813 h 5441486"/>
              <a:gd name="connsiteX82" fmla="*/ 2448179 w 5662350"/>
              <a:gd name="connsiteY82" fmla="*/ 5237541 h 5441486"/>
              <a:gd name="connsiteX83" fmla="*/ 2457284 w 5662350"/>
              <a:gd name="connsiteY83" fmla="*/ 5237895 h 5441486"/>
              <a:gd name="connsiteX84" fmla="*/ 2442858 w 5662350"/>
              <a:gd name="connsiteY84" fmla="*/ 5240648 h 5441486"/>
              <a:gd name="connsiteX85" fmla="*/ 2448179 w 5662350"/>
              <a:gd name="connsiteY85" fmla="*/ 5237541 h 5441486"/>
              <a:gd name="connsiteX86" fmla="*/ 2428861 w 5662350"/>
              <a:gd name="connsiteY86" fmla="*/ 5239912 h 5441486"/>
              <a:gd name="connsiteX87" fmla="*/ 2442858 w 5662350"/>
              <a:gd name="connsiteY87" fmla="*/ 5240648 h 5441486"/>
              <a:gd name="connsiteX88" fmla="*/ 2423123 w 5662350"/>
              <a:gd name="connsiteY88" fmla="*/ 5243581 h 5441486"/>
              <a:gd name="connsiteX89" fmla="*/ 2428861 w 5662350"/>
              <a:gd name="connsiteY89" fmla="*/ 5239912 h 5441486"/>
              <a:gd name="connsiteX90" fmla="*/ 2389145 w 5662350"/>
              <a:gd name="connsiteY90" fmla="*/ 5248596 h 5441486"/>
              <a:gd name="connsiteX91" fmla="*/ 2423123 w 5662350"/>
              <a:gd name="connsiteY91" fmla="*/ 5243581 h 5441486"/>
              <a:gd name="connsiteX92" fmla="*/ 2389145 w 5662350"/>
              <a:gd name="connsiteY92" fmla="*/ 5248596 h 5441486"/>
              <a:gd name="connsiteX93" fmla="*/ 2355168 w 5662350"/>
              <a:gd name="connsiteY93" fmla="*/ 5253611 h 5441486"/>
              <a:gd name="connsiteX94" fmla="*/ 2389145 w 5662350"/>
              <a:gd name="connsiteY94" fmla="*/ 5248596 h 5441486"/>
              <a:gd name="connsiteX95" fmla="*/ 2355168 w 5662350"/>
              <a:gd name="connsiteY95" fmla="*/ 5253611 h 5441486"/>
              <a:gd name="connsiteX96" fmla="*/ 2340274 w 5662350"/>
              <a:gd name="connsiteY96" fmla="*/ 5252789 h 5441486"/>
              <a:gd name="connsiteX97" fmla="*/ 2355168 w 5662350"/>
              <a:gd name="connsiteY97" fmla="*/ 5253611 h 5441486"/>
              <a:gd name="connsiteX98" fmla="*/ 2334408 w 5662350"/>
              <a:gd name="connsiteY98" fmla="*/ 5256446 h 5441486"/>
              <a:gd name="connsiteX99" fmla="*/ 2340274 w 5662350"/>
              <a:gd name="connsiteY99" fmla="*/ 5252789 h 5441486"/>
              <a:gd name="connsiteX100" fmla="*/ 2300431 w 5662350"/>
              <a:gd name="connsiteY100" fmla="*/ 5261461 h 5441486"/>
              <a:gd name="connsiteX101" fmla="*/ 2334408 w 5662350"/>
              <a:gd name="connsiteY101" fmla="*/ 5256446 h 5441486"/>
              <a:gd name="connsiteX102" fmla="*/ 2300431 w 5662350"/>
              <a:gd name="connsiteY102" fmla="*/ 5261461 h 5441486"/>
              <a:gd name="connsiteX103" fmla="*/ 5595865 w 5662350"/>
              <a:gd name="connsiteY103" fmla="*/ 3844909 h 5441486"/>
              <a:gd name="connsiteX104" fmla="*/ 5595900 w 5662350"/>
              <a:gd name="connsiteY104" fmla="*/ 3847302 h 5441486"/>
              <a:gd name="connsiteX105" fmla="*/ 5609302 w 5662350"/>
              <a:gd name="connsiteY105" fmla="*/ 3844451 h 5441486"/>
              <a:gd name="connsiteX106" fmla="*/ 5595865 w 5662350"/>
              <a:gd name="connsiteY106" fmla="*/ 3844909 h 5441486"/>
              <a:gd name="connsiteX107" fmla="*/ 1999864 w 5662350"/>
              <a:gd name="connsiteY107" fmla="*/ 5375421 h 5441486"/>
              <a:gd name="connsiteX108" fmla="*/ 2029007 w 5662350"/>
              <a:gd name="connsiteY108" fmla="*/ 5372566 h 5441486"/>
              <a:gd name="connsiteX109" fmla="*/ 2532298 w 5662350"/>
              <a:gd name="connsiteY109" fmla="*/ 5321935 h 5441486"/>
              <a:gd name="connsiteX110" fmla="*/ 2658578 w 5662350"/>
              <a:gd name="connsiteY110" fmla="*/ 5308836 h 5441486"/>
              <a:gd name="connsiteX111" fmla="*/ 2679864 w 5662350"/>
              <a:gd name="connsiteY111" fmla="*/ 5307039 h 5441486"/>
              <a:gd name="connsiteX112" fmla="*/ 3339228 w 5662350"/>
              <a:gd name="connsiteY112" fmla="*/ 5257274 h 5441486"/>
              <a:gd name="connsiteX113" fmla="*/ 2112176 w 5662350"/>
              <a:gd name="connsiteY113" fmla="*/ 5365615 h 5441486"/>
              <a:gd name="connsiteX114" fmla="*/ 2775244 w 5662350"/>
              <a:gd name="connsiteY114" fmla="*/ 5000708 h 5441486"/>
              <a:gd name="connsiteX115" fmla="*/ 2900173 w 5662350"/>
              <a:gd name="connsiteY115" fmla="*/ 4999624 h 5441486"/>
              <a:gd name="connsiteX116" fmla="*/ 2775244 w 5662350"/>
              <a:gd name="connsiteY116" fmla="*/ 5000708 h 5441486"/>
              <a:gd name="connsiteX117" fmla="*/ 5537984 w 5662350"/>
              <a:gd name="connsiteY117" fmla="*/ 3747449 h 5441486"/>
              <a:gd name="connsiteX118" fmla="*/ 5552319 w 5662350"/>
              <a:gd name="connsiteY118" fmla="*/ 3745334 h 5441486"/>
              <a:gd name="connsiteX119" fmla="*/ 5538917 w 5662350"/>
              <a:gd name="connsiteY119" fmla="*/ 3748184 h 5441486"/>
              <a:gd name="connsiteX120" fmla="*/ 5537984 w 5662350"/>
              <a:gd name="connsiteY120" fmla="*/ 3747449 h 5441486"/>
              <a:gd name="connsiteX121" fmla="*/ 5572708 w 5662350"/>
              <a:gd name="connsiteY121" fmla="*/ 3716980 h 5441486"/>
              <a:gd name="connsiteX122" fmla="*/ 5571420 w 5662350"/>
              <a:gd name="connsiteY122" fmla="*/ 3721678 h 5441486"/>
              <a:gd name="connsiteX123" fmla="*/ 2546553 w 5662350"/>
              <a:gd name="connsiteY123" fmla="*/ 4999942 h 5441486"/>
              <a:gd name="connsiteX124" fmla="*/ 2911200 w 5662350"/>
              <a:gd name="connsiteY124" fmla="*/ 4951594 h 5441486"/>
              <a:gd name="connsiteX125" fmla="*/ 2706181 w 5662350"/>
              <a:gd name="connsiteY125" fmla="*/ 4969536 h 5441486"/>
              <a:gd name="connsiteX126" fmla="*/ 2546553 w 5662350"/>
              <a:gd name="connsiteY126" fmla="*/ 4999942 h 5441486"/>
              <a:gd name="connsiteX127" fmla="*/ 5486853 w 5662350"/>
              <a:gd name="connsiteY127" fmla="*/ 3696371 h 5441486"/>
              <a:gd name="connsiteX128" fmla="*/ 5482045 w 5662350"/>
              <a:gd name="connsiteY128" fmla="*/ 3699526 h 5441486"/>
              <a:gd name="connsiteX129" fmla="*/ 5481540 w 5662350"/>
              <a:gd name="connsiteY129" fmla="*/ 3699508 h 5441486"/>
              <a:gd name="connsiteX130" fmla="*/ 5473452 w 5662350"/>
              <a:gd name="connsiteY130" fmla="*/ 3699221 h 5441486"/>
              <a:gd name="connsiteX131" fmla="*/ 5481540 w 5662350"/>
              <a:gd name="connsiteY131" fmla="*/ 3699508 h 5441486"/>
              <a:gd name="connsiteX132" fmla="*/ 5479325 w 5662350"/>
              <a:gd name="connsiteY132" fmla="*/ 3700816 h 5441486"/>
              <a:gd name="connsiteX133" fmla="*/ 5473452 w 5662350"/>
              <a:gd name="connsiteY133" fmla="*/ 3699221 h 5441486"/>
              <a:gd name="connsiteX134" fmla="*/ 2374208 w 5662350"/>
              <a:gd name="connsiteY134" fmla="*/ 4979827 h 5441486"/>
              <a:gd name="connsiteX135" fmla="*/ 2378700 w 5662350"/>
              <a:gd name="connsiteY135" fmla="*/ 4979664 h 5441486"/>
              <a:gd name="connsiteX136" fmla="*/ 2380307 w 5662350"/>
              <a:gd name="connsiteY136" fmla="*/ 4979685 h 5441486"/>
              <a:gd name="connsiteX137" fmla="*/ 2380184 w 5662350"/>
              <a:gd name="connsiteY137" fmla="*/ 4979717 h 5441486"/>
              <a:gd name="connsiteX138" fmla="*/ 2374208 w 5662350"/>
              <a:gd name="connsiteY138" fmla="*/ 4979827 h 5441486"/>
              <a:gd name="connsiteX139" fmla="*/ 1279351 w 5662350"/>
              <a:gd name="connsiteY139" fmla="*/ 5441344 h 5441486"/>
              <a:gd name="connsiteX140" fmla="*/ 1925898 w 5662350"/>
              <a:gd name="connsiteY140" fmla="*/ 5381878 h 5441486"/>
              <a:gd name="connsiteX141" fmla="*/ 1999864 w 5662350"/>
              <a:gd name="connsiteY141" fmla="*/ 5375421 h 5441486"/>
              <a:gd name="connsiteX142" fmla="*/ 1864536 w 5662350"/>
              <a:gd name="connsiteY142" fmla="*/ 5388677 h 5441486"/>
              <a:gd name="connsiteX143" fmla="*/ 1279351 w 5662350"/>
              <a:gd name="connsiteY143" fmla="*/ 5441344 h 5441486"/>
              <a:gd name="connsiteX144" fmla="*/ 5424072 w 5662350"/>
              <a:gd name="connsiteY144" fmla="*/ 3664487 h 5441486"/>
              <a:gd name="connsiteX145" fmla="*/ 5423664 w 5662350"/>
              <a:gd name="connsiteY145" fmla="*/ 3665973 h 5441486"/>
              <a:gd name="connsiteX146" fmla="*/ 5422862 w 5662350"/>
              <a:gd name="connsiteY146" fmla="*/ 3668899 h 5441486"/>
              <a:gd name="connsiteX147" fmla="*/ 5424854 w 5662350"/>
              <a:gd name="connsiteY147" fmla="*/ 3661629 h 5441486"/>
              <a:gd name="connsiteX148" fmla="*/ 5424072 w 5662350"/>
              <a:gd name="connsiteY148" fmla="*/ 3664487 h 5441486"/>
              <a:gd name="connsiteX149" fmla="*/ 5424499 w 5662350"/>
              <a:gd name="connsiteY149" fmla="*/ 3662925 h 5441486"/>
              <a:gd name="connsiteX150" fmla="*/ 5425267 w 5662350"/>
              <a:gd name="connsiteY150" fmla="*/ 3660122 h 5441486"/>
              <a:gd name="connsiteX151" fmla="*/ 5424854 w 5662350"/>
              <a:gd name="connsiteY151" fmla="*/ 3661629 h 5441486"/>
              <a:gd name="connsiteX152" fmla="*/ 5425000 w 5662350"/>
              <a:gd name="connsiteY152" fmla="*/ 3661097 h 5441486"/>
              <a:gd name="connsiteX153" fmla="*/ 5387333 w 5662350"/>
              <a:gd name="connsiteY153" fmla="*/ 3656546 h 5441486"/>
              <a:gd name="connsiteX154" fmla="*/ 5420207 w 5662350"/>
              <a:gd name="connsiteY154" fmla="*/ 3655559 h 5441486"/>
              <a:gd name="connsiteX155" fmla="*/ 5387333 w 5662350"/>
              <a:gd name="connsiteY155" fmla="*/ 3656546 h 5441486"/>
              <a:gd name="connsiteX156" fmla="*/ 1376358 w 5662350"/>
              <a:gd name="connsiteY156" fmla="*/ 5321734 h 5441486"/>
              <a:gd name="connsiteX157" fmla="*/ 1412358 w 5662350"/>
              <a:gd name="connsiteY157" fmla="*/ 5312877 h 5441486"/>
              <a:gd name="connsiteX158" fmla="*/ 1398772 w 5662350"/>
              <a:gd name="connsiteY158" fmla="*/ 5316399 h 5441486"/>
              <a:gd name="connsiteX159" fmla="*/ 1376358 w 5662350"/>
              <a:gd name="connsiteY159" fmla="*/ 5321734 h 5441486"/>
              <a:gd name="connsiteX160" fmla="*/ 1290237 w 5662350"/>
              <a:gd name="connsiteY160" fmla="*/ 5337579 h 5441486"/>
              <a:gd name="connsiteX161" fmla="*/ 1288300 w 5662350"/>
              <a:gd name="connsiteY161" fmla="*/ 5339579 h 5441486"/>
              <a:gd name="connsiteX162" fmla="*/ 1311531 w 5662350"/>
              <a:gd name="connsiteY162" fmla="*/ 5350755 h 5441486"/>
              <a:gd name="connsiteX163" fmla="*/ 1290237 w 5662350"/>
              <a:gd name="connsiteY163" fmla="*/ 5337579 h 5441486"/>
              <a:gd name="connsiteX164" fmla="*/ 2736277 w 5662350"/>
              <a:gd name="connsiteY164" fmla="*/ 4713628 h 5441486"/>
              <a:gd name="connsiteX165" fmla="*/ 2748038 w 5662350"/>
              <a:gd name="connsiteY165" fmla="*/ 4712463 h 5441486"/>
              <a:gd name="connsiteX166" fmla="*/ 2793254 w 5662350"/>
              <a:gd name="connsiteY166" fmla="*/ 4714732 h 5441486"/>
              <a:gd name="connsiteX167" fmla="*/ 2801379 w 5662350"/>
              <a:gd name="connsiteY167" fmla="*/ 4715954 h 5441486"/>
              <a:gd name="connsiteX168" fmla="*/ 2792607 w 5662350"/>
              <a:gd name="connsiteY168" fmla="*/ 4715968 h 5441486"/>
              <a:gd name="connsiteX169" fmla="*/ 2736277 w 5662350"/>
              <a:gd name="connsiteY169" fmla="*/ 4713628 h 5441486"/>
              <a:gd name="connsiteX170" fmla="*/ 2372551 w 5662350"/>
              <a:gd name="connsiteY170" fmla="*/ 4866957 h 5441486"/>
              <a:gd name="connsiteX171" fmla="*/ 2466710 w 5662350"/>
              <a:gd name="connsiteY171" fmla="*/ 4859827 h 5441486"/>
              <a:gd name="connsiteX172" fmla="*/ 2498947 w 5662350"/>
              <a:gd name="connsiteY172" fmla="*/ 4859858 h 5441486"/>
              <a:gd name="connsiteX173" fmla="*/ 2498230 w 5662350"/>
              <a:gd name="connsiteY173" fmla="*/ 4863038 h 5441486"/>
              <a:gd name="connsiteX174" fmla="*/ 5191007 w 5662350"/>
              <a:gd name="connsiteY174" fmla="*/ 3659117 h 5441486"/>
              <a:gd name="connsiteX175" fmla="*/ 5208528 w 5662350"/>
              <a:gd name="connsiteY175" fmla="*/ 3659428 h 5441486"/>
              <a:gd name="connsiteX176" fmla="*/ 5216456 w 5662350"/>
              <a:gd name="connsiteY176" fmla="*/ 3661390 h 5441486"/>
              <a:gd name="connsiteX177" fmla="*/ 5243483 w 5662350"/>
              <a:gd name="connsiteY177" fmla="*/ 3668092 h 5441486"/>
              <a:gd name="connsiteX178" fmla="*/ 5208773 w 5662350"/>
              <a:gd name="connsiteY178" fmla="*/ 3663668 h 5441486"/>
              <a:gd name="connsiteX179" fmla="*/ 5191007 w 5662350"/>
              <a:gd name="connsiteY179" fmla="*/ 3659117 h 5441486"/>
              <a:gd name="connsiteX180" fmla="*/ 1498584 w 5662350"/>
              <a:gd name="connsiteY180" fmla="*/ 5145250 h 5441486"/>
              <a:gd name="connsiteX181" fmla="*/ 1500708 w 5662350"/>
              <a:gd name="connsiteY181" fmla="*/ 5145811 h 5441486"/>
              <a:gd name="connsiteX182" fmla="*/ 1504155 w 5662350"/>
              <a:gd name="connsiteY182" fmla="*/ 5146722 h 5441486"/>
              <a:gd name="connsiteX183" fmla="*/ 1493812 w 5662350"/>
              <a:gd name="connsiteY183" fmla="*/ 5143989 h 5441486"/>
              <a:gd name="connsiteX184" fmla="*/ 1494961 w 5662350"/>
              <a:gd name="connsiteY184" fmla="*/ 5144292 h 5441486"/>
              <a:gd name="connsiteX185" fmla="*/ 1498584 w 5662350"/>
              <a:gd name="connsiteY185" fmla="*/ 5145250 h 5441486"/>
              <a:gd name="connsiteX186" fmla="*/ 1497116 w 5662350"/>
              <a:gd name="connsiteY186" fmla="*/ 5144862 h 5441486"/>
              <a:gd name="connsiteX187" fmla="*/ 1367628 w 5662350"/>
              <a:gd name="connsiteY187" fmla="*/ 5141862 h 5441486"/>
              <a:gd name="connsiteX188" fmla="*/ 1382117 w 5662350"/>
              <a:gd name="connsiteY188" fmla="*/ 5139180 h 5441486"/>
              <a:gd name="connsiteX189" fmla="*/ 1368532 w 5662350"/>
              <a:gd name="connsiteY189" fmla="*/ 5142702 h 5441486"/>
              <a:gd name="connsiteX190" fmla="*/ 1367628 w 5662350"/>
              <a:gd name="connsiteY190" fmla="*/ 5141862 h 5441486"/>
              <a:gd name="connsiteX191" fmla="*/ 1435956 w 5662350"/>
              <a:gd name="connsiteY191" fmla="*/ 4843820 h 5441486"/>
              <a:gd name="connsiteX192" fmla="*/ 1452705 w 5662350"/>
              <a:gd name="connsiteY192" fmla="*/ 4841059 h 5441486"/>
              <a:gd name="connsiteX193" fmla="*/ 1675610 w 5662350"/>
              <a:gd name="connsiteY193" fmla="*/ 4804985 h 5441486"/>
              <a:gd name="connsiteX194" fmla="*/ 1702519 w 5662350"/>
              <a:gd name="connsiteY194" fmla="*/ 4802737 h 5441486"/>
              <a:gd name="connsiteX195" fmla="*/ 1473766 w 5662350"/>
              <a:gd name="connsiteY195" fmla="*/ 4837725 h 5441486"/>
              <a:gd name="connsiteX196" fmla="*/ 4315784 w 5662350"/>
              <a:gd name="connsiteY196" fmla="*/ 3481235 h 5441486"/>
              <a:gd name="connsiteX197" fmla="*/ 5177421 w 5662350"/>
              <a:gd name="connsiteY197" fmla="*/ 3662638 h 5441486"/>
              <a:gd name="connsiteX198" fmla="*/ 4315784 w 5662350"/>
              <a:gd name="connsiteY198" fmla="*/ 3481235 h 5441486"/>
              <a:gd name="connsiteX199" fmla="*/ 4347761 w 5662350"/>
              <a:gd name="connsiteY199" fmla="*/ 3445389 h 5441486"/>
              <a:gd name="connsiteX200" fmla="*/ 5212824 w 5662350"/>
              <a:gd name="connsiteY200" fmla="*/ 3658658 h 5441486"/>
              <a:gd name="connsiteX201" fmla="*/ 5216494 w 5662350"/>
              <a:gd name="connsiteY201" fmla="*/ 3659569 h 5441486"/>
              <a:gd name="connsiteX202" fmla="*/ 5208528 w 5662350"/>
              <a:gd name="connsiteY202" fmla="*/ 3659428 h 5441486"/>
              <a:gd name="connsiteX203" fmla="*/ 5138055 w 5662350"/>
              <a:gd name="connsiteY203" fmla="*/ 3641987 h 5441486"/>
              <a:gd name="connsiteX204" fmla="*/ 4347761 w 5662350"/>
              <a:gd name="connsiteY204" fmla="*/ 3445389 h 5441486"/>
              <a:gd name="connsiteX205" fmla="*/ 718511 w 5662350"/>
              <a:gd name="connsiteY205" fmla="*/ 4962336 h 5441486"/>
              <a:gd name="connsiteX206" fmla="*/ 1391013 w 5662350"/>
              <a:gd name="connsiteY206" fmla="*/ 4851067 h 5441486"/>
              <a:gd name="connsiteX207" fmla="*/ 1435956 w 5662350"/>
              <a:gd name="connsiteY207" fmla="*/ 4843820 h 5441486"/>
              <a:gd name="connsiteX208" fmla="*/ 1371742 w 5662350"/>
              <a:gd name="connsiteY208" fmla="*/ 4854407 h 5441486"/>
              <a:gd name="connsiteX209" fmla="*/ 718511 w 5662350"/>
              <a:gd name="connsiteY209" fmla="*/ 4962336 h 5441486"/>
              <a:gd name="connsiteX210" fmla="*/ 2819343 w 5662350"/>
              <a:gd name="connsiteY210" fmla="*/ 3822446 h 5441486"/>
              <a:gd name="connsiteX211" fmla="*/ 2817980 w 5662350"/>
              <a:gd name="connsiteY211" fmla="*/ 3825382 h 5441486"/>
              <a:gd name="connsiteX212" fmla="*/ 2844705 w 5662350"/>
              <a:gd name="connsiteY212" fmla="*/ 3823807 h 5441486"/>
              <a:gd name="connsiteX213" fmla="*/ 2819343 w 5662350"/>
              <a:gd name="connsiteY213" fmla="*/ 3822446 h 5441486"/>
              <a:gd name="connsiteX214" fmla="*/ 2793944 w 5662350"/>
              <a:gd name="connsiteY214" fmla="*/ 3815583 h 5441486"/>
              <a:gd name="connsiteX215" fmla="*/ 2793461 w 5662350"/>
              <a:gd name="connsiteY215" fmla="*/ 3818905 h 5441486"/>
              <a:gd name="connsiteX216" fmla="*/ 2814221 w 5662350"/>
              <a:gd name="connsiteY216" fmla="*/ 3816070 h 5441486"/>
              <a:gd name="connsiteX217" fmla="*/ 2793944 w 5662350"/>
              <a:gd name="connsiteY217" fmla="*/ 3815583 h 5441486"/>
              <a:gd name="connsiteX218" fmla="*/ 3203274 w 5662350"/>
              <a:gd name="connsiteY218" fmla="*/ 3619882 h 5441486"/>
              <a:gd name="connsiteX219" fmla="*/ 3199493 w 5662350"/>
              <a:gd name="connsiteY219" fmla="*/ 3622888 h 5441486"/>
              <a:gd name="connsiteX220" fmla="*/ 3219228 w 5662350"/>
              <a:gd name="connsiteY220" fmla="*/ 3619956 h 5441486"/>
              <a:gd name="connsiteX221" fmla="*/ 3203274 w 5662350"/>
              <a:gd name="connsiteY221" fmla="*/ 3619882 h 5441486"/>
              <a:gd name="connsiteX222" fmla="*/ 3173805 w 5662350"/>
              <a:gd name="connsiteY222" fmla="*/ 3612641 h 5441486"/>
              <a:gd name="connsiteX223" fmla="*/ 3169009 w 5662350"/>
              <a:gd name="connsiteY223" fmla="*/ 3615152 h 5441486"/>
              <a:gd name="connsiteX224" fmla="*/ 3195734 w 5662350"/>
              <a:gd name="connsiteY224" fmla="*/ 3613575 h 5441486"/>
              <a:gd name="connsiteX225" fmla="*/ 3173805 w 5662350"/>
              <a:gd name="connsiteY225" fmla="*/ 3612641 h 5441486"/>
              <a:gd name="connsiteX226" fmla="*/ 3130679 w 5662350"/>
              <a:gd name="connsiteY226" fmla="*/ 3604383 h 5441486"/>
              <a:gd name="connsiteX227" fmla="*/ 3126043 w 5662350"/>
              <a:gd name="connsiteY227" fmla="*/ 3606909 h 5441486"/>
              <a:gd name="connsiteX228" fmla="*/ 3151743 w 5662350"/>
              <a:gd name="connsiteY228" fmla="*/ 3605235 h 5441486"/>
              <a:gd name="connsiteX229" fmla="*/ 3130679 w 5662350"/>
              <a:gd name="connsiteY229" fmla="*/ 3604383 h 5441486"/>
              <a:gd name="connsiteX230" fmla="*/ 3088201 w 5662350"/>
              <a:gd name="connsiteY230" fmla="*/ 3599157 h 5441486"/>
              <a:gd name="connsiteX231" fmla="*/ 3114926 w 5662350"/>
              <a:gd name="connsiteY231" fmla="*/ 3597581 h 5441486"/>
              <a:gd name="connsiteX232" fmla="*/ 3088201 w 5662350"/>
              <a:gd name="connsiteY232" fmla="*/ 3599157 h 5441486"/>
              <a:gd name="connsiteX233" fmla="*/ 3043152 w 5662350"/>
              <a:gd name="connsiteY233" fmla="*/ 3581063 h 5441486"/>
              <a:gd name="connsiteX234" fmla="*/ 3045890 w 5662350"/>
              <a:gd name="connsiteY234" fmla="*/ 3582944 h 5441486"/>
              <a:gd name="connsiteX235" fmla="*/ 3049376 w 5662350"/>
              <a:gd name="connsiteY235" fmla="*/ 3585338 h 5441486"/>
              <a:gd name="connsiteX236" fmla="*/ 3052488 w 5662350"/>
              <a:gd name="connsiteY236" fmla="*/ 3587476 h 5441486"/>
              <a:gd name="connsiteX237" fmla="*/ 3046134 w 5662350"/>
              <a:gd name="connsiteY237" fmla="*/ 3583111 h 5441486"/>
              <a:gd name="connsiteX238" fmla="*/ 3045890 w 5662350"/>
              <a:gd name="connsiteY238" fmla="*/ 3582944 h 5441486"/>
              <a:gd name="connsiteX239" fmla="*/ 3044189 w 5662350"/>
              <a:gd name="connsiteY239" fmla="*/ 3581775 h 5441486"/>
              <a:gd name="connsiteX240" fmla="*/ 2991570 w 5662350"/>
              <a:gd name="connsiteY240" fmla="*/ 3573858 h 5441486"/>
              <a:gd name="connsiteX241" fmla="*/ 2990233 w 5662350"/>
              <a:gd name="connsiteY241" fmla="*/ 3576700 h 5441486"/>
              <a:gd name="connsiteX242" fmla="*/ 3016957 w 5662350"/>
              <a:gd name="connsiteY242" fmla="*/ 3575124 h 5441486"/>
              <a:gd name="connsiteX243" fmla="*/ 2991570 w 5662350"/>
              <a:gd name="connsiteY243" fmla="*/ 3573858 h 5441486"/>
              <a:gd name="connsiteX244" fmla="*/ 2959797 w 5662350"/>
              <a:gd name="connsiteY244" fmla="*/ 3566686 h 5441486"/>
              <a:gd name="connsiteX245" fmla="*/ 2959565 w 5662350"/>
              <a:gd name="connsiteY245" fmla="*/ 3569634 h 5441486"/>
              <a:gd name="connsiteX246" fmla="*/ 2980141 w 5662350"/>
              <a:gd name="connsiteY246" fmla="*/ 3567470 h 5441486"/>
              <a:gd name="connsiteX247" fmla="*/ 2959797 w 5662350"/>
              <a:gd name="connsiteY247" fmla="*/ 3566686 h 5441486"/>
              <a:gd name="connsiteX248" fmla="*/ 2456524 w 5662350"/>
              <a:gd name="connsiteY248" fmla="*/ 3770521 h 5441486"/>
              <a:gd name="connsiteX249" fmla="*/ 2453623 w 5662350"/>
              <a:gd name="connsiteY249" fmla="*/ 3773311 h 5441486"/>
              <a:gd name="connsiteX250" fmla="*/ 2468049 w 5662350"/>
              <a:gd name="connsiteY250" fmla="*/ 3770559 h 5441486"/>
              <a:gd name="connsiteX251" fmla="*/ 2456524 w 5662350"/>
              <a:gd name="connsiteY251" fmla="*/ 3770521 h 5441486"/>
              <a:gd name="connsiteX252" fmla="*/ 2486221 w 5662350"/>
              <a:gd name="connsiteY252" fmla="*/ 3739023 h 5441486"/>
              <a:gd name="connsiteX253" fmla="*/ 2482290 w 5662350"/>
              <a:gd name="connsiteY253" fmla="*/ 3741617 h 5441486"/>
              <a:gd name="connsiteX254" fmla="*/ 2509014 w 5662350"/>
              <a:gd name="connsiteY254" fmla="*/ 3740041 h 5441486"/>
              <a:gd name="connsiteX255" fmla="*/ 2486221 w 5662350"/>
              <a:gd name="connsiteY255" fmla="*/ 3739023 h 5441486"/>
              <a:gd name="connsiteX256" fmla="*/ 2846254 w 5662350"/>
              <a:gd name="connsiteY256" fmla="*/ 3580145 h 5441486"/>
              <a:gd name="connsiteX257" fmla="*/ 2913555 w 5662350"/>
              <a:gd name="connsiteY257" fmla="*/ 3595536 h 5441486"/>
              <a:gd name="connsiteX258" fmla="*/ 3053386 w 5662350"/>
              <a:gd name="connsiteY258" fmla="*/ 3630263 h 5441486"/>
              <a:gd name="connsiteX259" fmla="*/ 3104629 w 5662350"/>
              <a:gd name="connsiteY259" fmla="*/ 3635165 h 5441486"/>
              <a:gd name="connsiteX260" fmla="*/ 2988292 w 5662350"/>
              <a:gd name="connsiteY260" fmla="*/ 3606818 h 5441486"/>
              <a:gd name="connsiteX261" fmla="*/ 2846254 w 5662350"/>
              <a:gd name="connsiteY261" fmla="*/ 3580145 h 5441486"/>
              <a:gd name="connsiteX262" fmla="*/ 2466795 w 5662350"/>
              <a:gd name="connsiteY262" fmla="*/ 3733032 h 5441486"/>
              <a:gd name="connsiteX263" fmla="*/ 2463920 w 5662350"/>
              <a:gd name="connsiteY263" fmla="*/ 3735727 h 5441486"/>
              <a:gd name="connsiteX264" fmla="*/ 2478347 w 5662350"/>
              <a:gd name="connsiteY264" fmla="*/ 3732975 h 5441486"/>
              <a:gd name="connsiteX265" fmla="*/ 2466795 w 5662350"/>
              <a:gd name="connsiteY265" fmla="*/ 3733032 h 5441486"/>
              <a:gd name="connsiteX266" fmla="*/ 2429978 w 5662350"/>
              <a:gd name="connsiteY266" fmla="*/ 3725378 h 5441486"/>
              <a:gd name="connsiteX267" fmla="*/ 2427103 w 5662350"/>
              <a:gd name="connsiteY267" fmla="*/ 3728073 h 5441486"/>
              <a:gd name="connsiteX268" fmla="*/ 2441530 w 5662350"/>
              <a:gd name="connsiteY268" fmla="*/ 3725320 h 5441486"/>
              <a:gd name="connsiteX269" fmla="*/ 2429978 w 5662350"/>
              <a:gd name="connsiteY269" fmla="*/ 3725378 h 5441486"/>
              <a:gd name="connsiteX270" fmla="*/ 2782190 w 5662350"/>
              <a:gd name="connsiteY270" fmla="*/ 3562879 h 5441486"/>
              <a:gd name="connsiteX271" fmla="*/ 2778769 w 5662350"/>
              <a:gd name="connsiteY271" fmla="*/ 3565425 h 5441486"/>
              <a:gd name="connsiteX272" fmla="*/ 2802263 w 5662350"/>
              <a:gd name="connsiteY272" fmla="*/ 3571805 h 5441486"/>
              <a:gd name="connsiteX273" fmla="*/ 2782190 w 5662350"/>
              <a:gd name="connsiteY273" fmla="*/ 3562879 h 5441486"/>
              <a:gd name="connsiteX274" fmla="*/ 2406446 w 5662350"/>
              <a:gd name="connsiteY274" fmla="*/ 3718897 h 5441486"/>
              <a:gd name="connsiteX275" fmla="*/ 2402585 w 5662350"/>
              <a:gd name="connsiteY275" fmla="*/ 3721595 h 5441486"/>
              <a:gd name="connsiteX276" fmla="*/ 2423161 w 5662350"/>
              <a:gd name="connsiteY276" fmla="*/ 3719431 h 5441486"/>
              <a:gd name="connsiteX277" fmla="*/ 2406446 w 5662350"/>
              <a:gd name="connsiteY277" fmla="*/ 3718897 h 5441486"/>
              <a:gd name="connsiteX278" fmla="*/ 2382873 w 5662350"/>
              <a:gd name="connsiteY278" fmla="*/ 3712209 h 5441486"/>
              <a:gd name="connsiteX279" fmla="*/ 2379091 w 5662350"/>
              <a:gd name="connsiteY279" fmla="*/ 3715216 h 5441486"/>
              <a:gd name="connsiteX280" fmla="*/ 2398826 w 5662350"/>
              <a:gd name="connsiteY280" fmla="*/ 3712282 h 5441486"/>
              <a:gd name="connsiteX281" fmla="*/ 2382873 w 5662350"/>
              <a:gd name="connsiteY281" fmla="*/ 3712209 h 5441486"/>
              <a:gd name="connsiteX282" fmla="*/ 2238909 w 5662350"/>
              <a:gd name="connsiteY282" fmla="*/ 3758066 h 5441486"/>
              <a:gd name="connsiteX283" fmla="*/ 2236194 w 5662350"/>
              <a:gd name="connsiteY283" fmla="*/ 3760777 h 5441486"/>
              <a:gd name="connsiteX284" fmla="*/ 2249596 w 5662350"/>
              <a:gd name="connsiteY284" fmla="*/ 3757927 h 5441486"/>
              <a:gd name="connsiteX285" fmla="*/ 2238909 w 5662350"/>
              <a:gd name="connsiteY285" fmla="*/ 3758066 h 5441486"/>
              <a:gd name="connsiteX286" fmla="*/ 2171769 w 5662350"/>
              <a:gd name="connsiteY286" fmla="*/ 3738849 h 5441486"/>
              <a:gd name="connsiteX287" fmla="*/ 2168788 w 5662350"/>
              <a:gd name="connsiteY287" fmla="*/ 3741932 h 5441486"/>
              <a:gd name="connsiteX288" fmla="*/ 2183398 w 5662350"/>
              <a:gd name="connsiteY288" fmla="*/ 3738508 h 5441486"/>
              <a:gd name="connsiteX289" fmla="*/ 2171769 w 5662350"/>
              <a:gd name="connsiteY289" fmla="*/ 3738849 h 5441486"/>
              <a:gd name="connsiteX290" fmla="*/ 1961002 w 5662350"/>
              <a:gd name="connsiteY290" fmla="*/ 3717235 h 5441486"/>
              <a:gd name="connsiteX291" fmla="*/ 2039498 w 5662350"/>
              <a:gd name="connsiteY291" fmla="*/ 3737829 h 5441486"/>
              <a:gd name="connsiteX292" fmla="*/ 2556804 w 5662350"/>
              <a:gd name="connsiteY292" fmla="*/ 3872715 h 5441486"/>
              <a:gd name="connsiteX293" fmla="*/ 2601898 w 5662350"/>
              <a:gd name="connsiteY293" fmla="*/ 3877029 h 5441486"/>
              <a:gd name="connsiteX294" fmla="*/ 2576276 w 5662350"/>
              <a:gd name="connsiteY294" fmla="*/ 3874578 h 5441486"/>
              <a:gd name="connsiteX295" fmla="*/ 2112869 w 5662350"/>
              <a:gd name="connsiteY295" fmla="*/ 3757933 h 5441486"/>
              <a:gd name="connsiteX296" fmla="*/ 1961002 w 5662350"/>
              <a:gd name="connsiteY296" fmla="*/ 3717235 h 5441486"/>
              <a:gd name="connsiteX297" fmla="*/ 2005481 w 5662350"/>
              <a:gd name="connsiteY297" fmla="*/ 3646285 h 5441486"/>
              <a:gd name="connsiteX298" fmla="*/ 2006493 w 5662350"/>
              <a:gd name="connsiteY298" fmla="*/ 3646776 h 5441486"/>
              <a:gd name="connsiteX299" fmla="*/ 2005930 w 5662350"/>
              <a:gd name="connsiteY299" fmla="*/ 3649216 h 5441486"/>
              <a:gd name="connsiteX300" fmla="*/ 2053758 w 5662350"/>
              <a:gd name="connsiteY300" fmla="*/ 3662744 h 5441486"/>
              <a:gd name="connsiteX301" fmla="*/ 2193512 w 5662350"/>
              <a:gd name="connsiteY301" fmla="*/ 3701596 h 5441486"/>
              <a:gd name="connsiteX302" fmla="*/ 2241523 w 5662350"/>
              <a:gd name="connsiteY302" fmla="*/ 3714453 h 5441486"/>
              <a:gd name="connsiteX303" fmla="*/ 2266042 w 5662350"/>
              <a:gd name="connsiteY303" fmla="*/ 3720931 h 5441486"/>
              <a:gd name="connsiteX304" fmla="*/ 2418093 w 5662350"/>
              <a:gd name="connsiteY304" fmla="*/ 3760959 h 5441486"/>
              <a:gd name="connsiteX305" fmla="*/ 2266042 w 5662350"/>
              <a:gd name="connsiteY305" fmla="*/ 3720931 h 5441486"/>
              <a:gd name="connsiteX306" fmla="*/ 2241523 w 5662350"/>
              <a:gd name="connsiteY306" fmla="*/ 3714453 h 5441486"/>
              <a:gd name="connsiteX307" fmla="*/ 2194722 w 5662350"/>
              <a:gd name="connsiteY307" fmla="*/ 3675124 h 5441486"/>
              <a:gd name="connsiteX308" fmla="*/ 2024378 w 5662350"/>
              <a:gd name="connsiteY308" fmla="*/ 3650980 h 5441486"/>
              <a:gd name="connsiteX309" fmla="*/ 2009030 w 5662350"/>
              <a:gd name="connsiteY309" fmla="*/ 3648007 h 5441486"/>
              <a:gd name="connsiteX310" fmla="*/ 2006493 w 5662350"/>
              <a:gd name="connsiteY310" fmla="*/ 3646776 h 5441486"/>
              <a:gd name="connsiteX311" fmla="*/ 2006717 w 5662350"/>
              <a:gd name="connsiteY311" fmla="*/ 3645804 h 5441486"/>
              <a:gd name="connsiteX312" fmla="*/ 2005481 w 5662350"/>
              <a:gd name="connsiteY312" fmla="*/ 3646285 h 5441486"/>
              <a:gd name="connsiteX313" fmla="*/ 4085397 w 5662350"/>
              <a:gd name="connsiteY313" fmla="*/ 2600631 h 5441486"/>
              <a:gd name="connsiteX314" fmla="*/ 4085397 w 5662350"/>
              <a:gd name="connsiteY314" fmla="*/ 2635410 h 5441486"/>
              <a:gd name="connsiteX315" fmla="*/ 4110085 w 5662350"/>
              <a:gd name="connsiteY315" fmla="*/ 2629381 h 5441486"/>
              <a:gd name="connsiteX316" fmla="*/ 4197248 w 5662350"/>
              <a:gd name="connsiteY316" fmla="*/ 2599150 h 5441486"/>
              <a:gd name="connsiteX317" fmla="*/ 4176038 w 5662350"/>
              <a:gd name="connsiteY317" fmla="*/ 2580591 h 5441486"/>
              <a:gd name="connsiteX318" fmla="*/ 4200557 w 5662350"/>
              <a:gd name="connsiteY318" fmla="*/ 2587069 h 5441486"/>
              <a:gd name="connsiteX319" fmla="*/ 4176038 w 5662350"/>
              <a:gd name="connsiteY319" fmla="*/ 2580591 h 5441486"/>
              <a:gd name="connsiteX320" fmla="*/ 3605310 w 5662350"/>
              <a:gd name="connsiteY320" fmla="*/ 2769118 h 5441486"/>
              <a:gd name="connsiteX321" fmla="*/ 3616120 w 5662350"/>
              <a:gd name="connsiteY321" fmla="*/ 2770152 h 5441486"/>
              <a:gd name="connsiteX322" fmla="*/ 3629521 w 5662350"/>
              <a:gd name="connsiteY322" fmla="*/ 2767302 h 5441486"/>
              <a:gd name="connsiteX323" fmla="*/ 3642923 w 5662350"/>
              <a:gd name="connsiteY323" fmla="*/ 2764450 h 5441486"/>
              <a:gd name="connsiteX324" fmla="*/ 3657533 w 5662350"/>
              <a:gd name="connsiteY324" fmla="*/ 2761027 h 5441486"/>
              <a:gd name="connsiteX325" fmla="*/ 3670935 w 5662350"/>
              <a:gd name="connsiteY325" fmla="*/ 2758177 h 5441486"/>
              <a:gd name="connsiteX326" fmla="*/ 3657533 w 5662350"/>
              <a:gd name="connsiteY326" fmla="*/ 2761027 h 5441486"/>
              <a:gd name="connsiteX327" fmla="*/ 3642923 w 5662350"/>
              <a:gd name="connsiteY327" fmla="*/ 2764450 h 5441486"/>
              <a:gd name="connsiteX328" fmla="*/ 3629521 w 5662350"/>
              <a:gd name="connsiteY328" fmla="*/ 2767302 h 5441486"/>
              <a:gd name="connsiteX329" fmla="*/ 3616120 w 5662350"/>
              <a:gd name="connsiteY329" fmla="*/ 2770152 h 5441486"/>
              <a:gd name="connsiteX330" fmla="*/ 3605310 w 5662350"/>
              <a:gd name="connsiteY330" fmla="*/ 2769118 h 5441486"/>
              <a:gd name="connsiteX331" fmla="*/ 4085397 w 5662350"/>
              <a:gd name="connsiteY331" fmla="*/ 2550799 h 5441486"/>
              <a:gd name="connsiteX332" fmla="*/ 4085397 w 5662350"/>
              <a:gd name="connsiteY332" fmla="*/ 2559067 h 5441486"/>
              <a:gd name="connsiteX333" fmla="*/ 4110944 w 5662350"/>
              <a:gd name="connsiteY333" fmla="*/ 2557146 h 5441486"/>
              <a:gd name="connsiteX334" fmla="*/ 4088602 w 5662350"/>
              <a:gd name="connsiteY334" fmla="*/ 2563360 h 5441486"/>
              <a:gd name="connsiteX335" fmla="*/ 4085397 w 5662350"/>
              <a:gd name="connsiteY335" fmla="*/ 2564133 h 5441486"/>
              <a:gd name="connsiteX336" fmla="*/ 4085397 w 5662350"/>
              <a:gd name="connsiteY336" fmla="*/ 2579298 h 5441486"/>
              <a:gd name="connsiteX337" fmla="*/ 4114558 w 5662350"/>
              <a:gd name="connsiteY337" fmla="*/ 2570890 h 5441486"/>
              <a:gd name="connsiteX338" fmla="*/ 4136566 w 5662350"/>
              <a:gd name="connsiteY338" fmla="*/ 2559597 h 5441486"/>
              <a:gd name="connsiteX339" fmla="*/ 4110944 w 5662350"/>
              <a:gd name="connsiteY339" fmla="*/ 2557146 h 5441486"/>
              <a:gd name="connsiteX340" fmla="*/ 4114438 w 5662350"/>
              <a:gd name="connsiteY340" fmla="*/ 2544395 h 5441486"/>
              <a:gd name="connsiteX341" fmla="*/ 3265022 w 5662350"/>
              <a:gd name="connsiteY341" fmla="*/ 2800618 h 5441486"/>
              <a:gd name="connsiteX342" fmla="*/ 3267986 w 5662350"/>
              <a:gd name="connsiteY342" fmla="*/ 2800902 h 5441486"/>
              <a:gd name="connsiteX343" fmla="*/ 3266257 w 5662350"/>
              <a:gd name="connsiteY343" fmla="*/ 2800736 h 5441486"/>
              <a:gd name="connsiteX344" fmla="*/ 3262798 w 5662350"/>
              <a:gd name="connsiteY344" fmla="*/ 2800405 h 5441486"/>
              <a:gd name="connsiteX345" fmla="*/ 3265022 w 5662350"/>
              <a:gd name="connsiteY345" fmla="*/ 2800618 h 5441486"/>
              <a:gd name="connsiteX346" fmla="*/ 3263375 w 5662350"/>
              <a:gd name="connsiteY346" fmla="*/ 2800461 h 5441486"/>
              <a:gd name="connsiteX347" fmla="*/ 3246444 w 5662350"/>
              <a:gd name="connsiteY347" fmla="*/ 2799874 h 5441486"/>
              <a:gd name="connsiteX348" fmla="*/ 3254585 w 5662350"/>
              <a:gd name="connsiteY348" fmla="*/ 2803752 h 5441486"/>
              <a:gd name="connsiteX349" fmla="*/ 3241262 w 5662350"/>
              <a:gd name="connsiteY349" fmla="*/ 2802477 h 5441486"/>
              <a:gd name="connsiteX350" fmla="*/ 3246444 w 5662350"/>
              <a:gd name="connsiteY350" fmla="*/ 2799874 h 5441486"/>
              <a:gd name="connsiteX351" fmla="*/ 3187567 w 5662350"/>
              <a:gd name="connsiteY351" fmla="*/ 2737422 h 5441486"/>
              <a:gd name="connsiteX352" fmla="*/ 3221545 w 5662350"/>
              <a:gd name="connsiteY352" fmla="*/ 2732407 h 5441486"/>
              <a:gd name="connsiteX353" fmla="*/ 3187567 w 5662350"/>
              <a:gd name="connsiteY353" fmla="*/ 2737422 h 5441486"/>
              <a:gd name="connsiteX354" fmla="*/ 3153406 w 5662350"/>
              <a:gd name="connsiteY354" fmla="*/ 2743108 h 5441486"/>
              <a:gd name="connsiteX355" fmla="*/ 3187567 w 5662350"/>
              <a:gd name="connsiteY355" fmla="*/ 2737422 h 5441486"/>
              <a:gd name="connsiteX356" fmla="*/ 3153406 w 5662350"/>
              <a:gd name="connsiteY356" fmla="*/ 2743108 h 5441486"/>
              <a:gd name="connsiteX357" fmla="*/ 3140004 w 5662350"/>
              <a:gd name="connsiteY357" fmla="*/ 2745958 h 5441486"/>
              <a:gd name="connsiteX358" fmla="*/ 3153406 w 5662350"/>
              <a:gd name="connsiteY358" fmla="*/ 2743108 h 5441486"/>
              <a:gd name="connsiteX359" fmla="*/ 3140004 w 5662350"/>
              <a:gd name="connsiteY359" fmla="*/ 2745958 h 5441486"/>
              <a:gd name="connsiteX360" fmla="*/ 3125134 w 5662350"/>
              <a:gd name="connsiteY360" fmla="*/ 2745052 h 5441486"/>
              <a:gd name="connsiteX361" fmla="*/ 3140004 w 5662350"/>
              <a:gd name="connsiteY361" fmla="*/ 2745958 h 5441486"/>
              <a:gd name="connsiteX362" fmla="*/ 3119429 w 5662350"/>
              <a:gd name="connsiteY362" fmla="*/ 2748123 h 5441486"/>
              <a:gd name="connsiteX363" fmla="*/ 3125134 w 5662350"/>
              <a:gd name="connsiteY363" fmla="*/ 2745052 h 5441486"/>
              <a:gd name="connsiteX364" fmla="*/ 3110836 w 5662350"/>
              <a:gd name="connsiteY364" fmla="*/ 2747817 h 5441486"/>
              <a:gd name="connsiteX365" fmla="*/ 3119429 w 5662350"/>
              <a:gd name="connsiteY365" fmla="*/ 2748123 h 5441486"/>
              <a:gd name="connsiteX366" fmla="*/ 3106027 w 5662350"/>
              <a:gd name="connsiteY366" fmla="*/ 2750973 h 5441486"/>
              <a:gd name="connsiteX367" fmla="*/ 3110836 w 5662350"/>
              <a:gd name="connsiteY367" fmla="*/ 2747817 h 5441486"/>
              <a:gd name="connsiteX368" fmla="*/ 3091134 w 5662350"/>
              <a:gd name="connsiteY368" fmla="*/ 2750151 h 5441486"/>
              <a:gd name="connsiteX369" fmla="*/ 3106027 w 5662350"/>
              <a:gd name="connsiteY369" fmla="*/ 2750973 h 5441486"/>
              <a:gd name="connsiteX370" fmla="*/ 3085267 w 5662350"/>
              <a:gd name="connsiteY370" fmla="*/ 2753808 h 5441486"/>
              <a:gd name="connsiteX371" fmla="*/ 3091134 w 5662350"/>
              <a:gd name="connsiteY371" fmla="*/ 2750151 h 5441486"/>
              <a:gd name="connsiteX372" fmla="*/ 2741430 w 5662350"/>
              <a:gd name="connsiteY372" fmla="*/ 2891722 h 5441486"/>
              <a:gd name="connsiteX373" fmla="*/ 2730867 w 5662350"/>
              <a:gd name="connsiteY373" fmla="*/ 2907241 h 5441486"/>
              <a:gd name="connsiteX374" fmla="*/ 2885409 w 5662350"/>
              <a:gd name="connsiteY374" fmla="*/ 2888277 h 5441486"/>
              <a:gd name="connsiteX375" fmla="*/ 3660800 w 5662350"/>
              <a:gd name="connsiteY375" fmla="*/ 2750244 h 5441486"/>
              <a:gd name="connsiteX376" fmla="*/ 3739635 w 5662350"/>
              <a:gd name="connsiteY376" fmla="*/ 2730433 h 5441486"/>
              <a:gd name="connsiteX377" fmla="*/ 3695584 w 5662350"/>
              <a:gd name="connsiteY377" fmla="*/ 2730433 h 5441486"/>
              <a:gd name="connsiteX378" fmla="*/ 3393392 w 5662350"/>
              <a:gd name="connsiteY378" fmla="*/ 2789911 h 5441486"/>
              <a:gd name="connsiteX379" fmla="*/ 2862177 w 5662350"/>
              <a:gd name="connsiteY379" fmla="*/ 2877101 h 5441486"/>
              <a:gd name="connsiteX380" fmla="*/ 2781740 w 5662350"/>
              <a:gd name="connsiteY380" fmla="*/ 2886624 h 5441486"/>
              <a:gd name="connsiteX381" fmla="*/ 2741430 w 5662350"/>
              <a:gd name="connsiteY381" fmla="*/ 2891722 h 5441486"/>
              <a:gd name="connsiteX382" fmla="*/ 5012606 w 5662350"/>
              <a:gd name="connsiteY382" fmla="*/ 1897463 h 5441486"/>
              <a:gd name="connsiteX383" fmla="*/ 5014270 w 5662350"/>
              <a:gd name="connsiteY383" fmla="*/ 1901108 h 5441486"/>
              <a:gd name="connsiteX384" fmla="*/ 5012606 w 5662350"/>
              <a:gd name="connsiteY384" fmla="*/ 1897463 h 5441486"/>
              <a:gd name="connsiteX385" fmla="*/ 2827136 w 5662350"/>
              <a:gd name="connsiteY385" fmla="*/ 2766996 h 5441486"/>
              <a:gd name="connsiteX386" fmla="*/ 2841563 w 5662350"/>
              <a:gd name="connsiteY386" fmla="*/ 2764244 h 5441486"/>
              <a:gd name="connsiteX387" fmla="*/ 4986276 w 5662350"/>
              <a:gd name="connsiteY387" fmla="*/ 1834379 h 5441486"/>
              <a:gd name="connsiteX388" fmla="*/ 5071213 w 5662350"/>
              <a:gd name="connsiteY388" fmla="*/ 1885205 h 5441486"/>
              <a:gd name="connsiteX389" fmla="*/ 4986276 w 5662350"/>
              <a:gd name="connsiteY389" fmla="*/ 1834379 h 5441486"/>
              <a:gd name="connsiteX390" fmla="*/ 1540195 w 5662350"/>
              <a:gd name="connsiteY390" fmla="*/ 3303925 h 5441486"/>
              <a:gd name="connsiteX391" fmla="*/ 2336876 w 5662350"/>
              <a:gd name="connsiteY391" fmla="*/ 3604424 h 5441486"/>
              <a:gd name="connsiteX392" fmla="*/ 2433662 w 5662350"/>
              <a:gd name="connsiteY392" fmla="*/ 3635034 h 5441486"/>
              <a:gd name="connsiteX393" fmla="*/ 2610311 w 5662350"/>
              <a:gd name="connsiteY393" fmla="*/ 3677414 h 5441486"/>
              <a:gd name="connsiteX394" fmla="*/ 2801386 w 5662350"/>
              <a:gd name="connsiteY394" fmla="*/ 3717043 h 5441486"/>
              <a:gd name="connsiteX395" fmla="*/ 2389406 w 5662350"/>
              <a:gd name="connsiteY395" fmla="*/ 3604628 h 5441486"/>
              <a:gd name="connsiteX396" fmla="*/ 1540195 w 5662350"/>
              <a:gd name="connsiteY396" fmla="*/ 3303925 h 5441486"/>
              <a:gd name="connsiteX397" fmla="*/ 1306612 w 5662350"/>
              <a:gd name="connsiteY397" fmla="*/ 3392986 h 5441486"/>
              <a:gd name="connsiteX398" fmla="*/ 1950090 w 5662350"/>
              <a:gd name="connsiteY398" fmla="*/ 3661093 h 5441486"/>
              <a:gd name="connsiteX399" fmla="*/ 1975712 w 5662350"/>
              <a:gd name="connsiteY399" fmla="*/ 3663544 h 5441486"/>
              <a:gd name="connsiteX400" fmla="*/ 1990666 w 5662350"/>
              <a:gd name="connsiteY400" fmla="*/ 3678060 h 5441486"/>
              <a:gd name="connsiteX401" fmla="*/ 2137855 w 5662350"/>
              <a:gd name="connsiteY401" fmla="*/ 3712802 h 5441486"/>
              <a:gd name="connsiteX402" fmla="*/ 2584602 w 5662350"/>
              <a:gd name="connsiteY402" fmla="*/ 3826916 h 5441486"/>
              <a:gd name="connsiteX403" fmla="*/ 2649283 w 5662350"/>
              <a:gd name="connsiteY403" fmla="*/ 3840796 h 5441486"/>
              <a:gd name="connsiteX404" fmla="*/ 2857471 w 5662350"/>
              <a:gd name="connsiteY404" fmla="*/ 3896862 h 5441486"/>
              <a:gd name="connsiteX405" fmla="*/ 3659059 w 5662350"/>
              <a:gd name="connsiteY405" fmla="*/ 4096512 h 5441486"/>
              <a:gd name="connsiteX406" fmla="*/ 2979469 w 5662350"/>
              <a:gd name="connsiteY406" fmla="*/ 3900060 h 5441486"/>
              <a:gd name="connsiteX407" fmla="*/ 2743038 w 5662350"/>
              <a:gd name="connsiteY407" fmla="*/ 3860915 h 5441486"/>
              <a:gd name="connsiteX408" fmla="*/ 2649283 w 5662350"/>
              <a:gd name="connsiteY408" fmla="*/ 3840796 h 5441486"/>
              <a:gd name="connsiteX409" fmla="*/ 2620155 w 5662350"/>
              <a:gd name="connsiteY409" fmla="*/ 3832952 h 5441486"/>
              <a:gd name="connsiteX410" fmla="*/ 2093153 w 5662350"/>
              <a:gd name="connsiteY410" fmla="*/ 3687863 h 5441486"/>
              <a:gd name="connsiteX411" fmla="*/ 1952296 w 5662350"/>
              <a:gd name="connsiteY411" fmla="*/ 3653039 h 5441486"/>
              <a:gd name="connsiteX412" fmla="*/ 1306612 w 5662350"/>
              <a:gd name="connsiteY412" fmla="*/ 3392986 h 5441486"/>
              <a:gd name="connsiteX413" fmla="*/ 5237721 w 5662350"/>
              <a:gd name="connsiteY413" fmla="*/ 1685638 h 5441486"/>
              <a:gd name="connsiteX414" fmla="*/ 5235825 w 5662350"/>
              <a:gd name="connsiteY414" fmla="*/ 1687445 h 5441486"/>
              <a:gd name="connsiteX415" fmla="*/ 5265206 w 5662350"/>
              <a:gd name="connsiteY415" fmla="*/ 1699209 h 5441486"/>
              <a:gd name="connsiteX416" fmla="*/ 5237721 w 5662350"/>
              <a:gd name="connsiteY416" fmla="*/ 1685638 h 5441486"/>
              <a:gd name="connsiteX417" fmla="*/ 4963065 w 5662350"/>
              <a:gd name="connsiteY417" fmla="*/ 1777060 h 5441486"/>
              <a:gd name="connsiteX418" fmla="*/ 5020907 w 5662350"/>
              <a:gd name="connsiteY418" fmla="*/ 1803944 h 5441486"/>
              <a:gd name="connsiteX419" fmla="*/ 4963065 w 5662350"/>
              <a:gd name="connsiteY419" fmla="*/ 1777060 h 5441486"/>
              <a:gd name="connsiteX420" fmla="*/ 5211705 w 5662350"/>
              <a:gd name="connsiteY420" fmla="*/ 1660603 h 5441486"/>
              <a:gd name="connsiteX421" fmla="*/ 5209754 w 5662350"/>
              <a:gd name="connsiteY421" fmla="*/ 1663601 h 5441486"/>
              <a:gd name="connsiteX422" fmla="*/ 5234272 w 5662350"/>
              <a:gd name="connsiteY422" fmla="*/ 1670079 h 5441486"/>
              <a:gd name="connsiteX423" fmla="*/ 5211705 w 5662350"/>
              <a:gd name="connsiteY423" fmla="*/ 1660603 h 5441486"/>
              <a:gd name="connsiteX424" fmla="*/ 4899972 w 5662350"/>
              <a:gd name="connsiteY424" fmla="*/ 1792375 h 5441486"/>
              <a:gd name="connsiteX425" fmla="*/ 4914583 w 5662350"/>
              <a:gd name="connsiteY425" fmla="*/ 1788952 h 5441486"/>
              <a:gd name="connsiteX426" fmla="*/ 5028377 w 5662350"/>
              <a:gd name="connsiteY426" fmla="*/ 1736550 h 5441486"/>
              <a:gd name="connsiteX427" fmla="*/ 5053067 w 5662350"/>
              <a:gd name="connsiteY427" fmla="*/ 1759498 h 5441486"/>
              <a:gd name="connsiteX428" fmla="*/ 5117058 w 5662350"/>
              <a:gd name="connsiteY428" fmla="*/ 1786969 h 5441486"/>
              <a:gd name="connsiteX429" fmla="*/ 5028377 w 5662350"/>
              <a:gd name="connsiteY429" fmla="*/ 1736550 h 5441486"/>
              <a:gd name="connsiteX430" fmla="*/ 1046873 w 5662350"/>
              <a:gd name="connsiteY430" fmla="*/ 3403031 h 5441486"/>
              <a:gd name="connsiteX431" fmla="*/ 1924878 w 5662350"/>
              <a:gd name="connsiteY431" fmla="*/ 3698549 h 5441486"/>
              <a:gd name="connsiteX432" fmla="*/ 1926391 w 5662350"/>
              <a:gd name="connsiteY432" fmla="*/ 3701526 h 5441486"/>
              <a:gd name="connsiteX433" fmla="*/ 1925719 w 5662350"/>
              <a:gd name="connsiteY433" fmla="*/ 3700203 h 5441486"/>
              <a:gd name="connsiteX434" fmla="*/ 1924878 w 5662350"/>
              <a:gd name="connsiteY434" fmla="*/ 3698549 h 5441486"/>
              <a:gd name="connsiteX435" fmla="*/ 1924597 w 5662350"/>
              <a:gd name="connsiteY435" fmla="*/ 3697997 h 5441486"/>
              <a:gd name="connsiteX436" fmla="*/ 1046873 w 5662350"/>
              <a:gd name="connsiteY436" fmla="*/ 3403031 h 5441486"/>
              <a:gd name="connsiteX437" fmla="*/ 602112 w 5662350"/>
              <a:gd name="connsiteY437" fmla="*/ 3578723 h 5441486"/>
              <a:gd name="connsiteX438" fmla="*/ 682727 w 5662350"/>
              <a:gd name="connsiteY438" fmla="*/ 3599779 h 5441486"/>
              <a:gd name="connsiteX439" fmla="*/ 1389173 w 5662350"/>
              <a:gd name="connsiteY439" fmla="*/ 3863437 h 5441486"/>
              <a:gd name="connsiteX440" fmla="*/ 1426458 w 5662350"/>
              <a:gd name="connsiteY440" fmla="*/ 3878137 h 5441486"/>
              <a:gd name="connsiteX441" fmla="*/ 1302313 w 5662350"/>
              <a:gd name="connsiteY441" fmla="*/ 3834365 h 5441486"/>
              <a:gd name="connsiteX442" fmla="*/ 679418 w 5662350"/>
              <a:gd name="connsiteY442" fmla="*/ 3611860 h 5441486"/>
              <a:gd name="connsiteX443" fmla="*/ 602112 w 5662350"/>
              <a:gd name="connsiteY443" fmla="*/ 3578723 h 5441486"/>
              <a:gd name="connsiteX444" fmla="*/ 2087745 w 5662350"/>
              <a:gd name="connsiteY444" fmla="*/ 2880158 h 5441486"/>
              <a:gd name="connsiteX445" fmla="*/ 2098553 w 5662350"/>
              <a:gd name="connsiteY445" fmla="*/ 2881192 h 5441486"/>
              <a:gd name="connsiteX446" fmla="*/ 2132714 w 5662350"/>
              <a:gd name="connsiteY446" fmla="*/ 2875506 h 5441486"/>
              <a:gd name="connsiteX447" fmla="*/ 2172842 w 5662350"/>
              <a:gd name="connsiteY447" fmla="*/ 2871080 h 5441486"/>
              <a:gd name="connsiteX448" fmla="*/ 2212968 w 5662350"/>
              <a:gd name="connsiteY448" fmla="*/ 2866653 h 5441486"/>
              <a:gd name="connsiteX449" fmla="*/ 3085267 w 5662350"/>
              <a:gd name="connsiteY449" fmla="*/ 2753808 h 5441486"/>
              <a:gd name="connsiteX450" fmla="*/ 3003727 w 5662350"/>
              <a:gd name="connsiteY450" fmla="*/ 2767358 h 5441486"/>
              <a:gd name="connsiteX451" fmla="*/ 2973692 w 5662350"/>
              <a:gd name="connsiteY451" fmla="*/ 2781015 h 5441486"/>
              <a:gd name="connsiteX452" fmla="*/ 2687736 w 5662350"/>
              <a:gd name="connsiteY452" fmla="*/ 2826666 h 5441486"/>
              <a:gd name="connsiteX453" fmla="*/ 2667160 w 5662350"/>
              <a:gd name="connsiteY453" fmla="*/ 2828830 h 5441486"/>
              <a:gd name="connsiteX454" fmla="*/ 2646584 w 5662350"/>
              <a:gd name="connsiteY454" fmla="*/ 2830995 h 5441486"/>
              <a:gd name="connsiteX455" fmla="*/ 2627033 w 5662350"/>
              <a:gd name="connsiteY455" fmla="*/ 2833256 h 5441486"/>
              <a:gd name="connsiteX456" fmla="*/ 2552746 w 5662350"/>
              <a:gd name="connsiteY456" fmla="*/ 2843368 h 5441486"/>
              <a:gd name="connsiteX457" fmla="*/ 2532170 w 5662350"/>
              <a:gd name="connsiteY457" fmla="*/ 2845533 h 5441486"/>
              <a:gd name="connsiteX458" fmla="*/ 2437305 w 5662350"/>
              <a:gd name="connsiteY458" fmla="*/ 2857809 h 5441486"/>
              <a:gd name="connsiteX459" fmla="*/ 2308281 w 5662350"/>
              <a:gd name="connsiteY459" fmla="*/ 2875771 h 5441486"/>
              <a:gd name="connsiteX460" fmla="*/ 2268154 w 5662350"/>
              <a:gd name="connsiteY460" fmla="*/ 2880197 h 5441486"/>
              <a:gd name="connsiteX461" fmla="*/ 2248603 w 5662350"/>
              <a:gd name="connsiteY461" fmla="*/ 2882460 h 5441486"/>
              <a:gd name="connsiteX462" fmla="*/ 2268154 w 5662350"/>
              <a:gd name="connsiteY462" fmla="*/ 2880197 h 5441486"/>
              <a:gd name="connsiteX463" fmla="*/ 2308281 w 5662350"/>
              <a:gd name="connsiteY463" fmla="*/ 2875771 h 5441486"/>
              <a:gd name="connsiteX464" fmla="*/ 2437305 w 5662350"/>
              <a:gd name="connsiteY464" fmla="*/ 2857809 h 5441486"/>
              <a:gd name="connsiteX465" fmla="*/ 2532170 w 5662350"/>
              <a:gd name="connsiteY465" fmla="*/ 2845533 h 5441486"/>
              <a:gd name="connsiteX466" fmla="*/ 2552746 w 5662350"/>
              <a:gd name="connsiteY466" fmla="*/ 2843368 h 5441486"/>
              <a:gd name="connsiteX467" fmla="*/ 2627033 w 5662350"/>
              <a:gd name="connsiteY467" fmla="*/ 2833256 h 5441486"/>
              <a:gd name="connsiteX468" fmla="*/ 2646584 w 5662350"/>
              <a:gd name="connsiteY468" fmla="*/ 2830995 h 5441486"/>
              <a:gd name="connsiteX469" fmla="*/ 2667160 w 5662350"/>
              <a:gd name="connsiteY469" fmla="*/ 2828830 h 5441486"/>
              <a:gd name="connsiteX470" fmla="*/ 2687736 w 5662350"/>
              <a:gd name="connsiteY470" fmla="*/ 2826666 h 5441486"/>
              <a:gd name="connsiteX471" fmla="*/ 3335271 w 5662350"/>
              <a:gd name="connsiteY471" fmla="*/ 2733816 h 5441486"/>
              <a:gd name="connsiteX472" fmla="*/ 3353858 w 5662350"/>
              <a:gd name="connsiteY472" fmla="*/ 2730433 h 5441486"/>
              <a:gd name="connsiteX473" fmla="*/ 3247573 w 5662350"/>
              <a:gd name="connsiteY473" fmla="*/ 2730433 h 5441486"/>
              <a:gd name="connsiteX474" fmla="*/ 3240396 w 5662350"/>
              <a:gd name="connsiteY474" fmla="*/ 2733178 h 5441486"/>
              <a:gd name="connsiteX475" fmla="*/ 3221545 w 5662350"/>
              <a:gd name="connsiteY475" fmla="*/ 2732407 h 5441486"/>
              <a:gd name="connsiteX476" fmla="*/ 3223844 w 5662350"/>
              <a:gd name="connsiteY476" fmla="*/ 2730433 h 5441486"/>
              <a:gd name="connsiteX477" fmla="*/ 3182642 w 5662350"/>
              <a:gd name="connsiteY477" fmla="*/ 2730433 h 5441486"/>
              <a:gd name="connsiteX478" fmla="*/ 2932677 w 5662350"/>
              <a:gd name="connsiteY478" fmla="*/ 2767751 h 5441486"/>
              <a:gd name="connsiteX479" fmla="*/ 2212968 w 5662350"/>
              <a:gd name="connsiteY479" fmla="*/ 2866653 h 5441486"/>
              <a:gd name="connsiteX480" fmla="*/ 2172842 w 5662350"/>
              <a:gd name="connsiteY480" fmla="*/ 2871080 h 5441486"/>
              <a:gd name="connsiteX481" fmla="*/ 2132714 w 5662350"/>
              <a:gd name="connsiteY481" fmla="*/ 2875506 h 5441486"/>
              <a:gd name="connsiteX482" fmla="*/ 2098553 w 5662350"/>
              <a:gd name="connsiteY482" fmla="*/ 2881192 h 5441486"/>
              <a:gd name="connsiteX483" fmla="*/ 2087745 w 5662350"/>
              <a:gd name="connsiteY483" fmla="*/ 2880158 h 5441486"/>
              <a:gd name="connsiteX484" fmla="*/ 1785562 w 5662350"/>
              <a:gd name="connsiteY484" fmla="*/ 2981877 h 5441486"/>
              <a:gd name="connsiteX485" fmla="*/ 1878773 w 5662350"/>
              <a:gd name="connsiteY485" fmla="*/ 2992404 h 5441486"/>
              <a:gd name="connsiteX486" fmla="*/ 2150041 w 5662350"/>
              <a:gd name="connsiteY486" fmla="*/ 2954301 h 5441486"/>
              <a:gd name="connsiteX487" fmla="*/ 3241262 w 5662350"/>
              <a:gd name="connsiteY487" fmla="*/ 2802477 h 5441486"/>
              <a:gd name="connsiteX488" fmla="*/ 3254585 w 5662350"/>
              <a:gd name="connsiteY488" fmla="*/ 2803752 h 5441486"/>
              <a:gd name="connsiteX489" fmla="*/ 3267986 w 5662350"/>
              <a:gd name="connsiteY489" fmla="*/ 2800902 h 5441486"/>
              <a:gd name="connsiteX490" fmla="*/ 3323826 w 5662350"/>
              <a:gd name="connsiteY490" fmla="*/ 2789025 h 5441486"/>
              <a:gd name="connsiteX491" fmla="*/ 3331079 w 5662350"/>
              <a:gd name="connsiteY491" fmla="*/ 2785587 h 5441486"/>
              <a:gd name="connsiteX492" fmla="*/ 3357804 w 5662350"/>
              <a:gd name="connsiteY492" fmla="*/ 2784011 h 5441486"/>
              <a:gd name="connsiteX493" fmla="*/ 3378642 w 5662350"/>
              <a:gd name="connsiteY493" fmla="*/ 2777050 h 5441486"/>
              <a:gd name="connsiteX494" fmla="*/ 3405367 w 5662350"/>
              <a:gd name="connsiteY494" fmla="*/ 2775474 h 5441486"/>
              <a:gd name="connsiteX495" fmla="*/ 3418769 w 5662350"/>
              <a:gd name="connsiteY495" fmla="*/ 2772624 h 5441486"/>
              <a:gd name="connsiteX496" fmla="*/ 3433195 w 5662350"/>
              <a:gd name="connsiteY496" fmla="*/ 2769872 h 5441486"/>
              <a:gd name="connsiteX497" fmla="*/ 3594630 w 5662350"/>
              <a:gd name="connsiteY497" fmla="*/ 2742301 h 5441486"/>
              <a:gd name="connsiteX498" fmla="*/ 3655467 w 5662350"/>
              <a:gd name="connsiteY498" fmla="*/ 2730433 h 5441486"/>
              <a:gd name="connsiteX499" fmla="*/ 3451611 w 5662350"/>
              <a:gd name="connsiteY499" fmla="*/ 2730433 h 5441486"/>
              <a:gd name="connsiteX500" fmla="*/ 3306158 w 5662350"/>
              <a:gd name="connsiteY500" fmla="*/ 2757547 h 5441486"/>
              <a:gd name="connsiteX501" fmla="*/ 2369616 w 5662350"/>
              <a:gd name="connsiteY501" fmla="*/ 2889902 h 5441486"/>
              <a:gd name="connsiteX502" fmla="*/ 1805139 w 5662350"/>
              <a:gd name="connsiteY502" fmla="*/ 2977095 h 5441486"/>
              <a:gd name="connsiteX503" fmla="*/ 1785562 w 5662350"/>
              <a:gd name="connsiteY503" fmla="*/ 2981877 h 5441486"/>
              <a:gd name="connsiteX504" fmla="*/ 1877554 w 5662350"/>
              <a:gd name="connsiteY504" fmla="*/ 2916420 h 5441486"/>
              <a:gd name="connsiteX505" fmla="*/ 1880736 w 5662350"/>
              <a:gd name="connsiteY505" fmla="*/ 2916143 h 5441486"/>
              <a:gd name="connsiteX506" fmla="*/ 1962276 w 5662350"/>
              <a:gd name="connsiteY506" fmla="*/ 2902592 h 5441486"/>
              <a:gd name="connsiteX507" fmla="*/ 1996437 w 5662350"/>
              <a:gd name="connsiteY507" fmla="*/ 2896906 h 5441486"/>
              <a:gd name="connsiteX508" fmla="*/ 2009839 w 5662350"/>
              <a:gd name="connsiteY508" fmla="*/ 2894056 h 5441486"/>
              <a:gd name="connsiteX509" fmla="*/ 2030415 w 5662350"/>
              <a:gd name="connsiteY509" fmla="*/ 2891892 h 5441486"/>
              <a:gd name="connsiteX510" fmla="*/ 2009839 w 5662350"/>
              <a:gd name="connsiteY510" fmla="*/ 2894056 h 5441486"/>
              <a:gd name="connsiteX511" fmla="*/ 1996437 w 5662350"/>
              <a:gd name="connsiteY511" fmla="*/ 2896906 h 5441486"/>
              <a:gd name="connsiteX512" fmla="*/ 1962276 w 5662350"/>
              <a:gd name="connsiteY512" fmla="*/ 2902592 h 5441486"/>
              <a:gd name="connsiteX513" fmla="*/ 1880736 w 5662350"/>
              <a:gd name="connsiteY513" fmla="*/ 2916143 h 5441486"/>
              <a:gd name="connsiteX514" fmla="*/ 1877554 w 5662350"/>
              <a:gd name="connsiteY514" fmla="*/ 2916420 h 5441486"/>
              <a:gd name="connsiteX515" fmla="*/ 1438930 w 5662350"/>
              <a:gd name="connsiteY515" fmla="*/ 3100586 h 5441486"/>
              <a:gd name="connsiteX516" fmla="*/ 2754251 w 5662350"/>
              <a:gd name="connsiteY516" fmla="*/ 3558948 h 5441486"/>
              <a:gd name="connsiteX517" fmla="*/ 2773985 w 5662350"/>
              <a:gd name="connsiteY517" fmla="*/ 3556014 h 5441486"/>
              <a:gd name="connsiteX518" fmla="*/ 1438930 w 5662350"/>
              <a:gd name="connsiteY518" fmla="*/ 3100586 h 5441486"/>
              <a:gd name="connsiteX519" fmla="*/ 4591007 w 5662350"/>
              <a:gd name="connsiteY519" fmla="*/ 1707033 h 5441486"/>
              <a:gd name="connsiteX520" fmla="*/ 4657126 w 5662350"/>
              <a:gd name="connsiteY520" fmla="*/ 1730576 h 5441486"/>
              <a:gd name="connsiteX521" fmla="*/ 4772888 w 5662350"/>
              <a:gd name="connsiteY521" fmla="*/ 1780219 h 5441486"/>
              <a:gd name="connsiteX522" fmla="*/ 4722221 w 5662350"/>
              <a:gd name="connsiteY522" fmla="*/ 1754021 h 5441486"/>
              <a:gd name="connsiteX523" fmla="*/ 4657126 w 5662350"/>
              <a:gd name="connsiteY523" fmla="*/ 1730576 h 5441486"/>
              <a:gd name="connsiteX524" fmla="*/ 4591007 w 5662350"/>
              <a:gd name="connsiteY524" fmla="*/ 1707033 h 5441486"/>
              <a:gd name="connsiteX525" fmla="*/ 1938057 w 5662350"/>
              <a:gd name="connsiteY525" fmla="*/ 2831499 h 5441486"/>
              <a:gd name="connsiteX526" fmla="*/ 1948892 w 5662350"/>
              <a:gd name="connsiteY526" fmla="*/ 2832439 h 5441486"/>
              <a:gd name="connsiteX527" fmla="*/ 2447506 w 5662350"/>
              <a:gd name="connsiteY527" fmla="*/ 2769293 h 5441486"/>
              <a:gd name="connsiteX528" fmla="*/ 2740266 w 5662350"/>
              <a:gd name="connsiteY528" fmla="*/ 2730433 h 5441486"/>
              <a:gd name="connsiteX529" fmla="*/ 2641931 w 5662350"/>
              <a:gd name="connsiteY529" fmla="*/ 2730433 h 5441486"/>
              <a:gd name="connsiteX530" fmla="*/ 2435274 w 5662350"/>
              <a:gd name="connsiteY530" fmla="*/ 2755339 h 5441486"/>
              <a:gd name="connsiteX531" fmla="*/ 1948892 w 5662350"/>
              <a:gd name="connsiteY531" fmla="*/ 2832439 h 5441486"/>
              <a:gd name="connsiteX532" fmla="*/ 1938057 w 5662350"/>
              <a:gd name="connsiteY532" fmla="*/ 2831499 h 5441486"/>
              <a:gd name="connsiteX533" fmla="*/ 1799206 w 5662350"/>
              <a:gd name="connsiteY533" fmla="*/ 2879869 h 5441486"/>
              <a:gd name="connsiteX534" fmla="*/ 1860549 w 5662350"/>
              <a:gd name="connsiteY534" fmla="*/ 2870822 h 5441486"/>
              <a:gd name="connsiteX535" fmla="*/ 2151368 w 5662350"/>
              <a:gd name="connsiteY535" fmla="*/ 2830457 h 5441486"/>
              <a:gd name="connsiteX536" fmla="*/ 2590500 w 5662350"/>
              <a:gd name="connsiteY536" fmla="*/ 2774663 h 5441486"/>
              <a:gd name="connsiteX537" fmla="*/ 2772975 w 5662350"/>
              <a:gd name="connsiteY537" fmla="*/ 2753550 h 5441486"/>
              <a:gd name="connsiteX538" fmla="*/ 2837619 w 5662350"/>
              <a:gd name="connsiteY538" fmla="*/ 2755602 h 5441486"/>
              <a:gd name="connsiteX539" fmla="*/ 2909976 w 5662350"/>
              <a:gd name="connsiteY539" fmla="*/ 2742464 h 5441486"/>
              <a:gd name="connsiteX540" fmla="*/ 2972298 w 5662350"/>
              <a:gd name="connsiteY540" fmla="*/ 2730433 h 5441486"/>
              <a:gd name="connsiteX541" fmla="*/ 2785533 w 5662350"/>
              <a:gd name="connsiteY541" fmla="*/ 2730433 h 5441486"/>
              <a:gd name="connsiteX542" fmla="*/ 2647479 w 5662350"/>
              <a:gd name="connsiteY542" fmla="*/ 2749272 h 5441486"/>
              <a:gd name="connsiteX543" fmla="*/ 1827490 w 5662350"/>
              <a:gd name="connsiteY543" fmla="*/ 2872481 h 5441486"/>
              <a:gd name="connsiteX544" fmla="*/ 1799206 w 5662350"/>
              <a:gd name="connsiteY544" fmla="*/ 2879869 h 5441486"/>
              <a:gd name="connsiteX545" fmla="*/ 4535077 w 5662350"/>
              <a:gd name="connsiteY545" fmla="*/ 1692666 h 5441486"/>
              <a:gd name="connsiteX546" fmla="*/ 4536846 w 5662350"/>
              <a:gd name="connsiteY546" fmla="*/ 1693588 h 5441486"/>
              <a:gd name="connsiteX547" fmla="*/ 4550432 w 5662350"/>
              <a:gd name="connsiteY547" fmla="*/ 1690066 h 5441486"/>
              <a:gd name="connsiteX548" fmla="*/ 4535077 w 5662350"/>
              <a:gd name="connsiteY548" fmla="*/ 1692666 h 5441486"/>
              <a:gd name="connsiteX549" fmla="*/ 4935621 w 5662350"/>
              <a:gd name="connsiteY549" fmla="*/ 1521241 h 5441486"/>
              <a:gd name="connsiteX550" fmla="*/ 4992891 w 5662350"/>
              <a:gd name="connsiteY550" fmla="*/ 1549189 h 5441486"/>
              <a:gd name="connsiteX551" fmla="*/ 4958465 w 5662350"/>
              <a:gd name="connsiteY551" fmla="*/ 1532810 h 5441486"/>
              <a:gd name="connsiteX552" fmla="*/ 4935621 w 5662350"/>
              <a:gd name="connsiteY552" fmla="*/ 1521241 h 5441486"/>
              <a:gd name="connsiteX553" fmla="*/ 1916955 w 5662350"/>
              <a:gd name="connsiteY553" fmla="*/ 2757067 h 5441486"/>
              <a:gd name="connsiteX554" fmla="*/ 2107465 w 5662350"/>
              <a:gd name="connsiteY554" fmla="*/ 2730433 h 5441486"/>
              <a:gd name="connsiteX555" fmla="*/ 1985903 w 5662350"/>
              <a:gd name="connsiteY555" fmla="*/ 2730433 h 5441486"/>
              <a:gd name="connsiteX556" fmla="*/ 1976105 w 5662350"/>
              <a:gd name="connsiteY556" fmla="*/ 2733110 h 5441486"/>
              <a:gd name="connsiteX557" fmla="*/ 1986197 w 5662350"/>
              <a:gd name="connsiteY557" fmla="*/ 2742341 h 5441486"/>
              <a:gd name="connsiteX558" fmla="*/ 1916955 w 5662350"/>
              <a:gd name="connsiteY558" fmla="*/ 2757067 h 5441486"/>
              <a:gd name="connsiteX559" fmla="*/ 4525669 w 5662350"/>
              <a:gd name="connsiteY559" fmla="*/ 1615381 h 5441486"/>
              <a:gd name="connsiteX560" fmla="*/ 4543013 w 5662350"/>
              <a:gd name="connsiteY560" fmla="*/ 1621173 h 5441486"/>
              <a:gd name="connsiteX561" fmla="*/ 4567532 w 5662350"/>
              <a:gd name="connsiteY561" fmla="*/ 1627650 h 5441486"/>
              <a:gd name="connsiteX562" fmla="*/ 4543013 w 5662350"/>
              <a:gd name="connsiteY562" fmla="*/ 1621173 h 5441486"/>
              <a:gd name="connsiteX563" fmla="*/ 4525669 w 5662350"/>
              <a:gd name="connsiteY563" fmla="*/ 1615381 h 5441486"/>
              <a:gd name="connsiteX564" fmla="*/ 4342950 w 5662350"/>
              <a:gd name="connsiteY564" fmla="*/ 1568287 h 5441486"/>
              <a:gd name="connsiteX565" fmla="*/ 4373617 w 5662350"/>
              <a:gd name="connsiteY565" fmla="*/ 1575353 h 5441486"/>
              <a:gd name="connsiteX566" fmla="*/ 4427779 w 5662350"/>
              <a:gd name="connsiteY566" fmla="*/ 1588799 h 5441486"/>
              <a:gd name="connsiteX567" fmla="*/ 4373617 w 5662350"/>
              <a:gd name="connsiteY567" fmla="*/ 1575353 h 5441486"/>
              <a:gd name="connsiteX568" fmla="*/ 4342950 w 5662350"/>
              <a:gd name="connsiteY568" fmla="*/ 1568287 h 5441486"/>
              <a:gd name="connsiteX569" fmla="*/ 4274995 w 5662350"/>
              <a:gd name="connsiteY569" fmla="*/ 1578317 h 5441486"/>
              <a:gd name="connsiteX570" fmla="*/ 4298305 w 5662350"/>
              <a:gd name="connsiteY570" fmla="*/ 1585367 h 5441486"/>
              <a:gd name="connsiteX571" fmla="*/ 4273708 w 5662350"/>
              <a:gd name="connsiteY571" fmla="*/ 1583014 h 5441486"/>
              <a:gd name="connsiteX572" fmla="*/ 4266733 w 5662350"/>
              <a:gd name="connsiteY572" fmla="*/ 1578731 h 5441486"/>
              <a:gd name="connsiteX573" fmla="*/ 4270347 w 5662350"/>
              <a:gd name="connsiteY573" fmla="*/ 1578550 h 5441486"/>
              <a:gd name="connsiteX574" fmla="*/ 4274995 w 5662350"/>
              <a:gd name="connsiteY574" fmla="*/ 1578317 h 5441486"/>
              <a:gd name="connsiteX575" fmla="*/ 4265025 w 5662350"/>
              <a:gd name="connsiteY575" fmla="*/ 1578817 h 5441486"/>
              <a:gd name="connsiteX576" fmla="*/ 4266733 w 5662350"/>
              <a:gd name="connsiteY576" fmla="*/ 1578731 h 5441486"/>
              <a:gd name="connsiteX577" fmla="*/ 4265503 w 5662350"/>
              <a:gd name="connsiteY577" fmla="*/ 1578793 h 5441486"/>
              <a:gd name="connsiteX578" fmla="*/ 4260468 w 5662350"/>
              <a:gd name="connsiteY578" fmla="*/ 1579045 h 5441486"/>
              <a:gd name="connsiteX579" fmla="*/ 4262598 w 5662350"/>
              <a:gd name="connsiteY579" fmla="*/ 1578939 h 5441486"/>
              <a:gd name="connsiteX580" fmla="*/ 4265025 w 5662350"/>
              <a:gd name="connsiteY580" fmla="*/ 1578817 h 5441486"/>
              <a:gd name="connsiteX581" fmla="*/ 4261049 w 5662350"/>
              <a:gd name="connsiteY581" fmla="*/ 1579016 h 5441486"/>
              <a:gd name="connsiteX582" fmla="*/ 4224467 w 5662350"/>
              <a:gd name="connsiteY582" fmla="*/ 1568705 h 5441486"/>
              <a:gd name="connsiteX583" fmla="*/ 4245430 w 5662350"/>
              <a:gd name="connsiteY583" fmla="*/ 1567224 h 5441486"/>
              <a:gd name="connsiteX584" fmla="*/ 4224854 w 5662350"/>
              <a:gd name="connsiteY584" fmla="*/ 1569388 h 5441486"/>
              <a:gd name="connsiteX585" fmla="*/ 4224467 w 5662350"/>
              <a:gd name="connsiteY585" fmla="*/ 1568705 h 5441486"/>
              <a:gd name="connsiteX586" fmla="*/ 4201707 w 5662350"/>
              <a:gd name="connsiteY586" fmla="*/ 1536913 h 5441486"/>
              <a:gd name="connsiteX587" fmla="*/ 4200990 w 5662350"/>
              <a:gd name="connsiteY587" fmla="*/ 1537490 h 5441486"/>
              <a:gd name="connsiteX588" fmla="*/ 4227715 w 5662350"/>
              <a:gd name="connsiteY588" fmla="*/ 1535914 h 5441486"/>
              <a:gd name="connsiteX589" fmla="*/ 4201707 w 5662350"/>
              <a:gd name="connsiteY589" fmla="*/ 1536913 h 5441486"/>
              <a:gd name="connsiteX590" fmla="*/ 4139655 w 5662350"/>
              <a:gd name="connsiteY590" fmla="*/ 1523358 h 5441486"/>
              <a:gd name="connsiteX591" fmla="*/ 4166564 w 5662350"/>
              <a:gd name="connsiteY591" fmla="*/ 1521111 h 5441486"/>
              <a:gd name="connsiteX592" fmla="*/ 4139655 w 5662350"/>
              <a:gd name="connsiteY592" fmla="*/ 1523358 h 5441486"/>
              <a:gd name="connsiteX593" fmla="*/ 4109171 w 5662350"/>
              <a:gd name="connsiteY593" fmla="*/ 1515621 h 5441486"/>
              <a:gd name="connsiteX594" fmla="*/ 4122573 w 5662350"/>
              <a:gd name="connsiteY594" fmla="*/ 1512771 h 5441486"/>
              <a:gd name="connsiteX595" fmla="*/ 3762551 w 5662350"/>
              <a:gd name="connsiteY595" fmla="*/ 1448716 h 5441486"/>
              <a:gd name="connsiteX596" fmla="*/ 3776136 w 5662350"/>
              <a:gd name="connsiteY596" fmla="*/ 1445195 h 5441486"/>
              <a:gd name="connsiteX597" fmla="*/ 3700987 w 5662350"/>
              <a:gd name="connsiteY597" fmla="*/ 1436820 h 5441486"/>
              <a:gd name="connsiteX598" fmla="*/ 3700296 w 5662350"/>
              <a:gd name="connsiteY598" fmla="*/ 1437940 h 5441486"/>
              <a:gd name="connsiteX599" fmla="*/ 3719768 w 5662350"/>
              <a:gd name="connsiteY599" fmla="*/ 1439803 h 5441486"/>
              <a:gd name="connsiteX600" fmla="*/ 3700987 w 5662350"/>
              <a:gd name="connsiteY600" fmla="*/ 1436820 h 5441486"/>
              <a:gd name="connsiteX601" fmla="*/ 3538248 w 5662350"/>
              <a:gd name="connsiteY601" fmla="*/ 1406329 h 5441486"/>
              <a:gd name="connsiteX602" fmla="*/ 3582671 w 5662350"/>
              <a:gd name="connsiteY602" fmla="*/ 1414291 h 5441486"/>
              <a:gd name="connsiteX603" fmla="*/ 3645110 w 5662350"/>
              <a:gd name="connsiteY603" fmla="*/ 1424396 h 5441486"/>
              <a:gd name="connsiteX604" fmla="*/ 3538248 w 5662350"/>
              <a:gd name="connsiteY604" fmla="*/ 1406329 h 5441486"/>
              <a:gd name="connsiteX605" fmla="*/ 3470014 w 5662350"/>
              <a:gd name="connsiteY605" fmla="*/ 1399382 h 5441486"/>
              <a:gd name="connsiteX606" fmla="*/ 3527669 w 5662350"/>
              <a:gd name="connsiteY606" fmla="*/ 1400076 h 5441486"/>
              <a:gd name="connsiteX607" fmla="*/ 3470014 w 5662350"/>
              <a:gd name="connsiteY607" fmla="*/ 1399382 h 5441486"/>
              <a:gd name="connsiteX608" fmla="*/ 3775090 w 5662350"/>
              <a:gd name="connsiteY608" fmla="*/ 1022905 h 5441486"/>
              <a:gd name="connsiteX609" fmla="*/ 3918864 w 5662350"/>
              <a:gd name="connsiteY609" fmla="*/ 1066273 h 5441486"/>
              <a:gd name="connsiteX610" fmla="*/ 4099847 w 5662350"/>
              <a:gd name="connsiteY610" fmla="*/ 1096671 h 5441486"/>
              <a:gd name="connsiteX611" fmla="*/ 4484309 w 5662350"/>
              <a:gd name="connsiteY611" fmla="*/ 1171328 h 5441486"/>
              <a:gd name="connsiteX612" fmla="*/ 5134908 w 5662350"/>
              <a:gd name="connsiteY612" fmla="*/ 1387838 h 5441486"/>
              <a:gd name="connsiteX613" fmla="*/ 5172750 w 5662350"/>
              <a:gd name="connsiteY613" fmla="*/ 1395590 h 5441486"/>
              <a:gd name="connsiteX614" fmla="*/ 5014362 w 5662350"/>
              <a:gd name="connsiteY614" fmla="*/ 1328784 h 5441486"/>
              <a:gd name="connsiteX615" fmla="*/ 4484309 w 5662350"/>
              <a:gd name="connsiteY615" fmla="*/ 1171328 h 5441486"/>
              <a:gd name="connsiteX616" fmla="*/ 3947979 w 5662350"/>
              <a:gd name="connsiteY616" fmla="*/ 1055972 h 5441486"/>
              <a:gd name="connsiteX617" fmla="*/ 3775090 w 5662350"/>
              <a:gd name="connsiteY617" fmla="*/ 1022905 h 5441486"/>
              <a:gd name="connsiteX618" fmla="*/ 4083523 w 5662350"/>
              <a:gd name="connsiteY618" fmla="*/ 875061 h 5441486"/>
              <a:gd name="connsiteX619" fmla="*/ 4089547 w 5662350"/>
              <a:gd name="connsiteY619" fmla="*/ 873227 h 5441486"/>
              <a:gd name="connsiteX620" fmla="*/ 4082111 w 5662350"/>
              <a:gd name="connsiteY620" fmla="*/ 877337 h 5441486"/>
              <a:gd name="connsiteX621" fmla="*/ 4083523 w 5662350"/>
              <a:gd name="connsiteY621" fmla="*/ 875061 h 5441486"/>
              <a:gd name="connsiteX622" fmla="*/ 4039995 w 5662350"/>
              <a:gd name="connsiteY622" fmla="*/ 891903 h 5441486"/>
              <a:gd name="connsiteX623" fmla="*/ 4045927 w 5662350"/>
              <a:gd name="connsiteY623" fmla="*/ 890405 h 5441486"/>
              <a:gd name="connsiteX624" fmla="*/ 4038675 w 5662350"/>
              <a:gd name="connsiteY624" fmla="*/ 893844 h 5441486"/>
              <a:gd name="connsiteX625" fmla="*/ 4039995 w 5662350"/>
              <a:gd name="connsiteY625" fmla="*/ 891903 h 5441486"/>
              <a:gd name="connsiteX626" fmla="*/ 4070127 w 5662350"/>
              <a:gd name="connsiteY626" fmla="*/ 878192 h 5441486"/>
              <a:gd name="connsiteX627" fmla="*/ 4082111 w 5662350"/>
              <a:gd name="connsiteY627" fmla="*/ 877337 h 5441486"/>
              <a:gd name="connsiteX628" fmla="*/ 4045927 w 5662350"/>
              <a:gd name="connsiteY628" fmla="*/ 890405 h 5441486"/>
              <a:gd name="connsiteX629" fmla="*/ 4070127 w 5662350"/>
              <a:gd name="connsiteY629" fmla="*/ 878192 h 5441486"/>
              <a:gd name="connsiteX630" fmla="*/ 3308139 w 5662350"/>
              <a:gd name="connsiteY630" fmla="*/ 1201170 h 5441486"/>
              <a:gd name="connsiteX631" fmla="*/ 3307907 w 5662350"/>
              <a:gd name="connsiteY631" fmla="*/ 1204118 h 5441486"/>
              <a:gd name="connsiteX632" fmla="*/ 3328482 w 5662350"/>
              <a:gd name="connsiteY632" fmla="*/ 1201953 h 5441486"/>
              <a:gd name="connsiteX633" fmla="*/ 3308139 w 5662350"/>
              <a:gd name="connsiteY633" fmla="*/ 1201170 h 5441486"/>
              <a:gd name="connsiteX634" fmla="*/ 3424426 w 5662350"/>
              <a:gd name="connsiteY634" fmla="*/ 1140574 h 5441486"/>
              <a:gd name="connsiteX635" fmla="*/ 3422526 w 5662350"/>
              <a:gd name="connsiteY635" fmla="*/ 1142766 h 5441486"/>
              <a:gd name="connsiteX636" fmla="*/ 3584221 w 5662350"/>
              <a:gd name="connsiteY636" fmla="*/ 1170630 h 5441486"/>
              <a:gd name="connsiteX637" fmla="*/ 4339531 w 5662350"/>
              <a:gd name="connsiteY637" fmla="*/ 1315886 h 5441486"/>
              <a:gd name="connsiteX638" fmla="*/ 4612966 w 5662350"/>
              <a:gd name="connsiteY638" fmla="*/ 1388876 h 5441486"/>
              <a:gd name="connsiteX639" fmla="*/ 4622347 w 5662350"/>
              <a:gd name="connsiteY639" fmla="*/ 1381508 h 5441486"/>
              <a:gd name="connsiteX640" fmla="*/ 4778341 w 5662350"/>
              <a:gd name="connsiteY640" fmla="*/ 1430178 h 5441486"/>
              <a:gd name="connsiteX641" fmla="*/ 4933048 w 5662350"/>
              <a:gd name="connsiteY641" fmla="*/ 1483546 h 5441486"/>
              <a:gd name="connsiteX642" fmla="*/ 3511690 w 5662350"/>
              <a:gd name="connsiteY642" fmla="*/ 1151295 h 5441486"/>
              <a:gd name="connsiteX643" fmla="*/ 3424426 w 5662350"/>
              <a:gd name="connsiteY643" fmla="*/ 1140574 h 5441486"/>
              <a:gd name="connsiteX644" fmla="*/ 3362070 w 5662350"/>
              <a:gd name="connsiteY644" fmla="*/ 1155654 h 5441486"/>
              <a:gd name="connsiteX645" fmla="*/ 3349974 w 5662350"/>
              <a:gd name="connsiteY645" fmla="*/ 1169573 h 5441486"/>
              <a:gd name="connsiteX646" fmla="*/ 3548302 w 5662350"/>
              <a:gd name="connsiteY646" fmla="*/ 1205763 h 5441486"/>
              <a:gd name="connsiteX647" fmla="*/ 4051386 w 5662350"/>
              <a:gd name="connsiteY647" fmla="*/ 1296588 h 5441486"/>
              <a:gd name="connsiteX648" fmla="*/ 4518024 w 5662350"/>
              <a:gd name="connsiteY648" fmla="*/ 1405277 h 5441486"/>
              <a:gd name="connsiteX649" fmla="*/ 4997859 w 5662350"/>
              <a:gd name="connsiteY649" fmla="*/ 1557929 h 5441486"/>
              <a:gd name="connsiteX650" fmla="*/ 4992891 w 5662350"/>
              <a:gd name="connsiteY650" fmla="*/ 1549189 h 5441486"/>
              <a:gd name="connsiteX651" fmla="*/ 5164211 w 5662350"/>
              <a:gd name="connsiteY651" fmla="*/ 1637893 h 5441486"/>
              <a:gd name="connsiteX652" fmla="*/ 4716352 w 5662350"/>
              <a:gd name="connsiteY652" fmla="*/ 1441467 h 5441486"/>
              <a:gd name="connsiteX653" fmla="*/ 3455850 w 5662350"/>
              <a:gd name="connsiteY653" fmla="*/ 1163171 h 5441486"/>
              <a:gd name="connsiteX654" fmla="*/ 3362070 w 5662350"/>
              <a:gd name="connsiteY654" fmla="*/ 1155654 h 5441486"/>
              <a:gd name="connsiteX655" fmla="*/ 3045443 w 5662350"/>
              <a:gd name="connsiteY655" fmla="*/ 1256149 h 5441486"/>
              <a:gd name="connsiteX656" fmla="*/ 3130010 w 5662350"/>
              <a:gd name="connsiteY656" fmla="*/ 1281457 h 5441486"/>
              <a:gd name="connsiteX657" fmla="*/ 3804169 w 5662350"/>
              <a:gd name="connsiteY657" fmla="*/ 1392778 h 5441486"/>
              <a:gd name="connsiteX658" fmla="*/ 4439833 w 5662350"/>
              <a:gd name="connsiteY658" fmla="*/ 1521768 h 5441486"/>
              <a:gd name="connsiteX659" fmla="*/ 4640737 w 5662350"/>
              <a:gd name="connsiteY659" fmla="*/ 1575423 h 5441486"/>
              <a:gd name="connsiteX660" fmla="*/ 4859620 w 5662350"/>
              <a:gd name="connsiteY660" fmla="*/ 1655591 h 5441486"/>
              <a:gd name="connsiteX661" fmla="*/ 4832262 w 5662350"/>
              <a:gd name="connsiteY661" fmla="*/ 1636444 h 5441486"/>
              <a:gd name="connsiteX662" fmla="*/ 4640737 w 5662350"/>
              <a:gd name="connsiteY662" fmla="*/ 1575423 h 5441486"/>
              <a:gd name="connsiteX663" fmla="*/ 3228817 w 5662350"/>
              <a:gd name="connsiteY663" fmla="*/ 1277822 h 5441486"/>
              <a:gd name="connsiteX664" fmla="*/ 3045443 w 5662350"/>
              <a:gd name="connsiteY664" fmla="*/ 1256149 h 5441486"/>
              <a:gd name="connsiteX665" fmla="*/ 2868612 w 5662350"/>
              <a:gd name="connsiteY665" fmla="*/ 1308128 h 5441486"/>
              <a:gd name="connsiteX666" fmla="*/ 2929720 w 5662350"/>
              <a:gd name="connsiteY666" fmla="*/ 1321528 h 5441486"/>
              <a:gd name="connsiteX667" fmla="*/ 3116853 w 5662350"/>
              <a:gd name="connsiteY667" fmla="*/ 1352514 h 5441486"/>
              <a:gd name="connsiteX668" fmla="*/ 3395539 w 5662350"/>
              <a:gd name="connsiteY668" fmla="*/ 1383305 h 5441486"/>
              <a:gd name="connsiteX669" fmla="*/ 3433459 w 5662350"/>
              <a:gd name="connsiteY669" fmla="*/ 1386932 h 5441486"/>
              <a:gd name="connsiteX670" fmla="*/ 3395539 w 5662350"/>
              <a:gd name="connsiteY670" fmla="*/ 1383305 h 5441486"/>
              <a:gd name="connsiteX671" fmla="*/ 2994366 w 5662350"/>
              <a:gd name="connsiteY671" fmla="*/ 1323579 h 5441486"/>
              <a:gd name="connsiteX672" fmla="*/ 2887858 w 5662350"/>
              <a:gd name="connsiteY672" fmla="*/ 1309259 h 5441486"/>
              <a:gd name="connsiteX673" fmla="*/ 2868612 w 5662350"/>
              <a:gd name="connsiteY673" fmla="*/ 1308128 h 5441486"/>
              <a:gd name="connsiteX674" fmla="*/ 2816051 w 5662350"/>
              <a:gd name="connsiteY674" fmla="*/ 1319672 h 5441486"/>
              <a:gd name="connsiteX675" fmla="*/ 2844238 w 5662350"/>
              <a:gd name="connsiteY675" fmla="*/ 1326437 h 5441486"/>
              <a:gd name="connsiteX676" fmla="*/ 3094911 w 5662350"/>
              <a:gd name="connsiteY676" fmla="*/ 1363501 h 5441486"/>
              <a:gd name="connsiteX677" fmla="*/ 4273708 w 5662350"/>
              <a:gd name="connsiteY677" fmla="*/ 1583014 h 5441486"/>
              <a:gd name="connsiteX678" fmla="*/ 4298305 w 5662350"/>
              <a:gd name="connsiteY678" fmla="*/ 1585367 h 5441486"/>
              <a:gd name="connsiteX679" fmla="*/ 4322823 w 5662350"/>
              <a:gd name="connsiteY679" fmla="*/ 1591845 h 5441486"/>
              <a:gd name="connsiteX680" fmla="*/ 4630685 w 5662350"/>
              <a:gd name="connsiteY680" fmla="*/ 1681214 h 5441486"/>
              <a:gd name="connsiteX681" fmla="*/ 4669630 w 5662350"/>
              <a:gd name="connsiteY681" fmla="*/ 1684939 h 5441486"/>
              <a:gd name="connsiteX682" fmla="*/ 4572843 w 5662350"/>
              <a:gd name="connsiteY682" fmla="*/ 1654330 h 5441486"/>
              <a:gd name="connsiteX683" fmla="*/ 2926227 w 5662350"/>
              <a:gd name="connsiteY683" fmla="*/ 1334279 h 5441486"/>
              <a:gd name="connsiteX684" fmla="*/ 2816051 w 5662350"/>
              <a:gd name="connsiteY684" fmla="*/ 1319672 h 5441486"/>
              <a:gd name="connsiteX685" fmla="*/ 2595758 w 5662350"/>
              <a:gd name="connsiteY685" fmla="*/ 1399767 h 5441486"/>
              <a:gd name="connsiteX686" fmla="*/ 2657986 w 5662350"/>
              <a:gd name="connsiteY686" fmla="*/ 1411240 h 5441486"/>
              <a:gd name="connsiteX687" fmla="*/ 4383936 w 5662350"/>
              <a:gd name="connsiteY687" fmla="*/ 1725794 h 5441486"/>
              <a:gd name="connsiteX688" fmla="*/ 4798022 w 5662350"/>
              <a:gd name="connsiteY688" fmla="*/ 1880422 h 5441486"/>
              <a:gd name="connsiteX689" fmla="*/ 4891394 w 5662350"/>
              <a:gd name="connsiteY689" fmla="*/ 1919658 h 5441486"/>
              <a:gd name="connsiteX690" fmla="*/ 4798022 w 5662350"/>
              <a:gd name="connsiteY690" fmla="*/ 1880422 h 5441486"/>
              <a:gd name="connsiteX691" fmla="*/ 4383936 w 5662350"/>
              <a:gd name="connsiteY691" fmla="*/ 1725794 h 5441486"/>
              <a:gd name="connsiteX692" fmla="*/ 3970669 w 5662350"/>
              <a:gd name="connsiteY692" fmla="*/ 1618078 h 5441486"/>
              <a:gd name="connsiteX693" fmla="*/ 2829139 w 5662350"/>
              <a:gd name="connsiteY693" fmla="*/ 1427612 h 5441486"/>
              <a:gd name="connsiteX694" fmla="*/ 2622456 w 5662350"/>
              <a:gd name="connsiteY694" fmla="*/ 1398888 h 5441486"/>
              <a:gd name="connsiteX695" fmla="*/ 2595758 w 5662350"/>
              <a:gd name="connsiteY695" fmla="*/ 1399767 h 5441486"/>
              <a:gd name="connsiteX696" fmla="*/ 2668930 w 5662350"/>
              <a:gd name="connsiteY696" fmla="*/ 1349699 h 5441486"/>
              <a:gd name="connsiteX697" fmla="*/ 2652304 w 5662350"/>
              <a:gd name="connsiteY697" fmla="*/ 1359042 h 5441486"/>
              <a:gd name="connsiteX698" fmla="*/ 2681685 w 5662350"/>
              <a:gd name="connsiteY698" fmla="*/ 1370806 h 5441486"/>
              <a:gd name="connsiteX699" fmla="*/ 2905634 w 5662350"/>
              <a:gd name="connsiteY699" fmla="*/ 1409447 h 5441486"/>
              <a:gd name="connsiteX700" fmla="*/ 4038808 w 5662350"/>
              <a:gd name="connsiteY700" fmla="*/ 1607378 h 5441486"/>
              <a:gd name="connsiteX701" fmla="*/ 4199215 w 5662350"/>
              <a:gd name="connsiteY701" fmla="*/ 1639940 h 5441486"/>
              <a:gd name="connsiteX702" fmla="*/ 4233376 w 5662350"/>
              <a:gd name="connsiteY702" fmla="*/ 1634255 h 5441486"/>
              <a:gd name="connsiteX703" fmla="*/ 4319046 w 5662350"/>
              <a:gd name="connsiteY703" fmla="*/ 1655535 h 5441486"/>
              <a:gd name="connsiteX704" fmla="*/ 4412153 w 5662350"/>
              <a:gd name="connsiteY704" fmla="*/ 1672707 h 5441486"/>
              <a:gd name="connsiteX705" fmla="*/ 4738833 w 5662350"/>
              <a:gd name="connsiteY705" fmla="*/ 1789358 h 5441486"/>
              <a:gd name="connsiteX706" fmla="*/ 4957980 w 5662350"/>
              <a:gd name="connsiteY706" fmla="*/ 1891591 h 5441486"/>
              <a:gd name="connsiteX707" fmla="*/ 5019765 w 5662350"/>
              <a:gd name="connsiteY707" fmla="*/ 1927117 h 5441486"/>
              <a:gd name="connsiteX708" fmla="*/ 4835698 w 5662350"/>
              <a:gd name="connsiteY708" fmla="*/ 1815842 h 5441486"/>
              <a:gd name="connsiteX709" fmla="*/ 4207305 w 5662350"/>
              <a:gd name="connsiteY709" fmla="*/ 1610410 h 5441486"/>
              <a:gd name="connsiteX710" fmla="*/ 4066449 w 5662350"/>
              <a:gd name="connsiteY710" fmla="*/ 1575586 h 5441486"/>
              <a:gd name="connsiteX711" fmla="*/ 4026977 w 5662350"/>
              <a:gd name="connsiteY711" fmla="*/ 1554592 h 5441486"/>
              <a:gd name="connsiteX712" fmla="*/ 3711024 w 5662350"/>
              <a:gd name="connsiteY712" fmla="*/ 1494753 h 5441486"/>
              <a:gd name="connsiteX713" fmla="*/ 2717603 w 5662350"/>
              <a:gd name="connsiteY713" fmla="*/ 1335673 h 5441486"/>
              <a:gd name="connsiteX714" fmla="*/ 2710351 w 5662350"/>
              <a:gd name="connsiteY714" fmla="*/ 1339112 h 5441486"/>
              <a:gd name="connsiteX715" fmla="*/ 2668930 w 5662350"/>
              <a:gd name="connsiteY715" fmla="*/ 1349699 h 5441486"/>
              <a:gd name="connsiteX716" fmla="*/ 4023722 w 5662350"/>
              <a:gd name="connsiteY716" fmla="*/ 680662 h 5441486"/>
              <a:gd name="connsiteX717" fmla="*/ 4009167 w 5662350"/>
              <a:gd name="connsiteY717" fmla="*/ 690601 h 5441486"/>
              <a:gd name="connsiteX718" fmla="*/ 4001914 w 5662350"/>
              <a:gd name="connsiteY718" fmla="*/ 694040 h 5441486"/>
              <a:gd name="connsiteX719" fmla="*/ 4009167 w 5662350"/>
              <a:gd name="connsiteY719" fmla="*/ 690601 h 5441486"/>
              <a:gd name="connsiteX720" fmla="*/ 4023722 w 5662350"/>
              <a:gd name="connsiteY720" fmla="*/ 680662 h 5441486"/>
              <a:gd name="connsiteX721" fmla="*/ 4094162 w 5662350"/>
              <a:gd name="connsiteY721" fmla="*/ 549278 h 5441486"/>
              <a:gd name="connsiteX722" fmla="*/ 4107563 w 5662350"/>
              <a:gd name="connsiteY722" fmla="*/ 546427 h 5441486"/>
              <a:gd name="connsiteX723" fmla="*/ 4094162 w 5662350"/>
              <a:gd name="connsiteY723" fmla="*/ 549278 h 5441486"/>
              <a:gd name="connsiteX724" fmla="*/ 4082649 w 5662350"/>
              <a:gd name="connsiteY724" fmla="*/ 552912 h 5441486"/>
              <a:gd name="connsiteX725" fmla="*/ 4085884 w 5662350"/>
              <a:gd name="connsiteY725" fmla="*/ 552619 h 5441486"/>
              <a:gd name="connsiteX726" fmla="*/ 4078448 w 5662350"/>
              <a:gd name="connsiteY726" fmla="*/ 556728 h 5441486"/>
              <a:gd name="connsiteX727" fmla="*/ 4082649 w 5662350"/>
              <a:gd name="connsiteY727" fmla="*/ 552912 h 5441486"/>
              <a:gd name="connsiteX728" fmla="*/ 4090437 w 5662350"/>
              <a:gd name="connsiteY728" fmla="*/ 549438 h 5441486"/>
              <a:gd name="connsiteX729" fmla="*/ 4094162 w 5662350"/>
              <a:gd name="connsiteY729" fmla="*/ 549278 h 5441486"/>
              <a:gd name="connsiteX730" fmla="*/ 4085884 w 5662350"/>
              <a:gd name="connsiteY730" fmla="*/ 552619 h 5441486"/>
              <a:gd name="connsiteX731" fmla="*/ 4090437 w 5662350"/>
              <a:gd name="connsiteY731" fmla="*/ 549438 h 5441486"/>
              <a:gd name="connsiteX732" fmla="*/ 4255890 w 5662350"/>
              <a:gd name="connsiteY732" fmla="*/ 469532 h 5441486"/>
              <a:gd name="connsiteX733" fmla="*/ 4265803 w 5662350"/>
              <a:gd name="connsiteY733" fmla="*/ 467897 h 5441486"/>
              <a:gd name="connsiteX734" fmla="*/ 4245149 w 5662350"/>
              <a:gd name="connsiteY734" fmla="*/ 474186 h 5441486"/>
              <a:gd name="connsiteX735" fmla="*/ 4255890 w 5662350"/>
              <a:gd name="connsiteY735" fmla="*/ 469532 h 5441486"/>
              <a:gd name="connsiteX736" fmla="*/ 3932985 w 5662350"/>
              <a:gd name="connsiteY736" fmla="*/ 399558 h 5441486"/>
              <a:gd name="connsiteX737" fmla="*/ 3938918 w 5662350"/>
              <a:gd name="connsiteY737" fmla="*/ 398060 h 5441486"/>
              <a:gd name="connsiteX738" fmla="*/ 3931666 w 5662350"/>
              <a:gd name="connsiteY738" fmla="*/ 401498 h 5441486"/>
              <a:gd name="connsiteX739" fmla="*/ 3932985 w 5662350"/>
              <a:gd name="connsiteY739" fmla="*/ 399558 h 5441486"/>
              <a:gd name="connsiteX740" fmla="*/ 3939744 w 5662350"/>
              <a:gd name="connsiteY740" fmla="*/ 395042 h 5441486"/>
              <a:gd name="connsiteX741" fmla="*/ 3939409 w 5662350"/>
              <a:gd name="connsiteY741" fmla="*/ 396266 h 5441486"/>
              <a:gd name="connsiteX742" fmla="*/ 3938918 w 5662350"/>
              <a:gd name="connsiteY742" fmla="*/ 398060 h 5441486"/>
              <a:gd name="connsiteX743" fmla="*/ 3940391 w 5662350"/>
              <a:gd name="connsiteY743" fmla="*/ 392680 h 5441486"/>
              <a:gd name="connsiteX744" fmla="*/ 3940228 w 5662350"/>
              <a:gd name="connsiteY744" fmla="*/ 393278 h 5441486"/>
              <a:gd name="connsiteX745" fmla="*/ 3939744 w 5662350"/>
              <a:gd name="connsiteY745" fmla="*/ 395042 h 5441486"/>
              <a:gd name="connsiteX746" fmla="*/ 3920767 w 5662350"/>
              <a:gd name="connsiteY746" fmla="*/ 400972 h 5441486"/>
              <a:gd name="connsiteX747" fmla="*/ 3931666 w 5662350"/>
              <a:gd name="connsiteY747" fmla="*/ 401498 h 5441486"/>
              <a:gd name="connsiteX748" fmla="*/ 3918264 w 5662350"/>
              <a:gd name="connsiteY748" fmla="*/ 404349 h 5441486"/>
              <a:gd name="connsiteX749" fmla="*/ 3920767 w 5662350"/>
              <a:gd name="connsiteY749" fmla="*/ 400972 h 5441486"/>
              <a:gd name="connsiteX750" fmla="*/ 3903134 w 5662350"/>
              <a:gd name="connsiteY750" fmla="*/ 405828 h 5441486"/>
              <a:gd name="connsiteX751" fmla="*/ 3918264 w 5662350"/>
              <a:gd name="connsiteY751" fmla="*/ 404349 h 5441486"/>
              <a:gd name="connsiteX752" fmla="*/ 3896400 w 5662350"/>
              <a:gd name="connsiteY752" fmla="*/ 411211 h 5441486"/>
              <a:gd name="connsiteX753" fmla="*/ 3903134 w 5662350"/>
              <a:gd name="connsiteY753" fmla="*/ 405828 h 5441486"/>
              <a:gd name="connsiteX754" fmla="*/ 3881876 w 5662350"/>
              <a:gd name="connsiteY754" fmla="*/ 412404 h 5441486"/>
              <a:gd name="connsiteX755" fmla="*/ 3896400 w 5662350"/>
              <a:gd name="connsiteY755" fmla="*/ 411211 h 5441486"/>
              <a:gd name="connsiteX756" fmla="*/ 3875746 w 5662350"/>
              <a:gd name="connsiteY756" fmla="*/ 417500 h 5441486"/>
              <a:gd name="connsiteX757" fmla="*/ 3881876 w 5662350"/>
              <a:gd name="connsiteY757" fmla="*/ 412404 h 5441486"/>
              <a:gd name="connsiteX758" fmla="*/ 3921714 w 5662350"/>
              <a:gd name="connsiteY758" fmla="*/ 385997 h 5441486"/>
              <a:gd name="connsiteX759" fmla="*/ 3936262 w 5662350"/>
              <a:gd name="connsiteY759" fmla="*/ 384720 h 5441486"/>
              <a:gd name="connsiteX760" fmla="*/ 3915424 w 5662350"/>
              <a:gd name="connsiteY760" fmla="*/ 391680 h 5441486"/>
              <a:gd name="connsiteX761" fmla="*/ 3921714 w 5662350"/>
              <a:gd name="connsiteY761" fmla="*/ 385997 h 5441486"/>
              <a:gd name="connsiteX762" fmla="*/ 3900002 w 5662350"/>
              <a:gd name="connsiteY762" fmla="*/ 392787 h 5441486"/>
              <a:gd name="connsiteX763" fmla="*/ 3915424 w 5662350"/>
              <a:gd name="connsiteY763" fmla="*/ 391680 h 5441486"/>
              <a:gd name="connsiteX764" fmla="*/ 3893745 w 5662350"/>
              <a:gd name="connsiteY764" fmla="*/ 397871 h 5441486"/>
              <a:gd name="connsiteX765" fmla="*/ 3900002 w 5662350"/>
              <a:gd name="connsiteY765" fmla="*/ 392787 h 5441486"/>
              <a:gd name="connsiteX766" fmla="*/ 3879197 w 5662350"/>
              <a:gd name="connsiteY766" fmla="*/ 399148 h 5441486"/>
              <a:gd name="connsiteX767" fmla="*/ 3893745 w 5662350"/>
              <a:gd name="connsiteY767" fmla="*/ 397871 h 5441486"/>
              <a:gd name="connsiteX768" fmla="*/ 3872907 w 5662350"/>
              <a:gd name="connsiteY768" fmla="*/ 404831 h 5441486"/>
              <a:gd name="connsiteX769" fmla="*/ 3879197 w 5662350"/>
              <a:gd name="connsiteY769" fmla="*/ 399148 h 5441486"/>
              <a:gd name="connsiteX770" fmla="*/ 3180732 w 5662350"/>
              <a:gd name="connsiteY770" fmla="*/ 620309 h 5441486"/>
              <a:gd name="connsiteX771" fmla="*/ 3179628 w 5662350"/>
              <a:gd name="connsiteY771" fmla="*/ 624335 h 5441486"/>
              <a:gd name="connsiteX772" fmla="*/ 3073385 w 5662350"/>
              <a:gd name="connsiteY772" fmla="*/ 655114 h 5441486"/>
              <a:gd name="connsiteX773" fmla="*/ 3072778 w 5662350"/>
              <a:gd name="connsiteY773" fmla="*/ 657332 h 5441486"/>
              <a:gd name="connsiteX774" fmla="*/ 3072622 w 5662350"/>
              <a:gd name="connsiteY774" fmla="*/ 657898 h 5441486"/>
              <a:gd name="connsiteX775" fmla="*/ 3074019 w 5662350"/>
              <a:gd name="connsiteY775" fmla="*/ 652802 h 5441486"/>
              <a:gd name="connsiteX776" fmla="*/ 3073385 w 5662350"/>
              <a:gd name="connsiteY776" fmla="*/ 655114 h 5441486"/>
              <a:gd name="connsiteX777" fmla="*/ 3073553 w 5662350"/>
              <a:gd name="connsiteY777" fmla="*/ 654501 h 5441486"/>
              <a:gd name="connsiteX778" fmla="*/ 3081836 w 5662350"/>
              <a:gd name="connsiteY778" fmla="*/ 647782 h 5441486"/>
              <a:gd name="connsiteX779" fmla="*/ 3088629 w 5662350"/>
              <a:gd name="connsiteY779" fmla="*/ 649378 h 5441486"/>
              <a:gd name="connsiteX780" fmla="*/ 3074019 w 5662350"/>
              <a:gd name="connsiteY780" fmla="*/ 652802 h 5441486"/>
              <a:gd name="connsiteX781" fmla="*/ 3081836 w 5662350"/>
              <a:gd name="connsiteY781" fmla="*/ 647782 h 5441486"/>
              <a:gd name="connsiteX782" fmla="*/ 3547664 w 5662350"/>
              <a:gd name="connsiteY782" fmla="*/ 416334 h 5441486"/>
              <a:gd name="connsiteX783" fmla="*/ 3542694 w 5662350"/>
              <a:gd name="connsiteY783" fmla="*/ 420077 h 5441486"/>
              <a:gd name="connsiteX784" fmla="*/ 3556280 w 5662350"/>
              <a:gd name="connsiteY784" fmla="*/ 416556 h 5441486"/>
              <a:gd name="connsiteX785" fmla="*/ 3569681 w 5662350"/>
              <a:gd name="connsiteY785" fmla="*/ 413705 h 5441486"/>
              <a:gd name="connsiteX786" fmla="*/ 3556280 w 5662350"/>
              <a:gd name="connsiteY786" fmla="*/ 416556 h 5441486"/>
              <a:gd name="connsiteX787" fmla="*/ 3547664 w 5662350"/>
              <a:gd name="connsiteY787" fmla="*/ 416334 h 5441486"/>
              <a:gd name="connsiteX788" fmla="*/ 2841885 w 5662350"/>
              <a:gd name="connsiteY788" fmla="*/ 715052 h 5441486"/>
              <a:gd name="connsiteX789" fmla="*/ 2876306 w 5662350"/>
              <a:gd name="connsiteY789" fmla="*/ 710338 h 5441486"/>
              <a:gd name="connsiteX790" fmla="*/ 3042697 w 5662350"/>
              <a:gd name="connsiteY790" fmla="*/ 671156 h 5441486"/>
              <a:gd name="connsiteX791" fmla="*/ 3088629 w 5662350"/>
              <a:gd name="connsiteY791" fmla="*/ 649378 h 5441486"/>
              <a:gd name="connsiteX792" fmla="*/ 3041145 w 5662350"/>
              <a:gd name="connsiteY792" fmla="*/ 653790 h 5441486"/>
              <a:gd name="connsiteX793" fmla="*/ 2891914 w 5662350"/>
              <a:gd name="connsiteY793" fmla="*/ 699434 h 5441486"/>
              <a:gd name="connsiteX794" fmla="*/ 2841885 w 5662350"/>
              <a:gd name="connsiteY794" fmla="*/ 715052 h 5441486"/>
              <a:gd name="connsiteX795" fmla="*/ 327975 w 5662350"/>
              <a:gd name="connsiteY795" fmla="*/ 1713543 h 5441486"/>
              <a:gd name="connsiteX796" fmla="*/ 340397 w 5662350"/>
              <a:gd name="connsiteY796" fmla="*/ 1717338 h 5441486"/>
              <a:gd name="connsiteX797" fmla="*/ 350181 w 5662350"/>
              <a:gd name="connsiteY797" fmla="*/ 1720150 h 5441486"/>
              <a:gd name="connsiteX798" fmla="*/ 348537 w 5662350"/>
              <a:gd name="connsiteY798" fmla="*/ 1720306 h 5441486"/>
              <a:gd name="connsiteX799" fmla="*/ 327975 w 5662350"/>
              <a:gd name="connsiteY799" fmla="*/ 1713543 h 5441486"/>
              <a:gd name="connsiteX800" fmla="*/ 334231 w 5662350"/>
              <a:gd name="connsiteY800" fmla="*/ 1705428 h 5441486"/>
              <a:gd name="connsiteX801" fmla="*/ 343407 w 5662350"/>
              <a:gd name="connsiteY801" fmla="*/ 1703719 h 5441486"/>
              <a:gd name="connsiteX802" fmla="*/ 356030 w 5662350"/>
              <a:gd name="connsiteY802" fmla="*/ 1701335 h 5441486"/>
              <a:gd name="connsiteX803" fmla="*/ 356042 w 5662350"/>
              <a:gd name="connsiteY803" fmla="*/ 1701386 h 5441486"/>
              <a:gd name="connsiteX804" fmla="*/ 326273 w 5662350"/>
              <a:gd name="connsiteY804" fmla="*/ 1571352 h 5441486"/>
              <a:gd name="connsiteX805" fmla="*/ 331361 w 5662350"/>
              <a:gd name="connsiteY805" fmla="*/ 1570280 h 5441486"/>
              <a:gd name="connsiteX806" fmla="*/ 337814 w 5662350"/>
              <a:gd name="connsiteY806" fmla="*/ 1568919 h 5441486"/>
              <a:gd name="connsiteX807" fmla="*/ 338127 w 5662350"/>
              <a:gd name="connsiteY807" fmla="*/ 1569879 h 5441486"/>
              <a:gd name="connsiteX808" fmla="*/ 326273 w 5662350"/>
              <a:gd name="connsiteY808" fmla="*/ 1571352 h 5441486"/>
              <a:gd name="connsiteX809" fmla="*/ 1687128 w 5662350"/>
              <a:gd name="connsiteY809" fmla="*/ 977924 h 5441486"/>
              <a:gd name="connsiteX810" fmla="*/ 1687344 w 5662350"/>
              <a:gd name="connsiteY810" fmla="*/ 980915 h 5441486"/>
              <a:gd name="connsiteX811" fmla="*/ 1706895 w 5662350"/>
              <a:gd name="connsiteY811" fmla="*/ 978652 h 5441486"/>
              <a:gd name="connsiteX812" fmla="*/ 1687128 w 5662350"/>
              <a:gd name="connsiteY812" fmla="*/ 977924 h 5441486"/>
              <a:gd name="connsiteX813" fmla="*/ 3755746 w 5662350"/>
              <a:gd name="connsiteY813" fmla="*/ 68544 h 5441486"/>
              <a:gd name="connsiteX814" fmla="*/ 3754459 w 5662350"/>
              <a:gd name="connsiteY814" fmla="*/ 73242 h 5441486"/>
              <a:gd name="connsiteX815" fmla="*/ 3742161 w 5662350"/>
              <a:gd name="connsiteY815" fmla="*/ 72066 h 5441486"/>
              <a:gd name="connsiteX816" fmla="*/ 3754459 w 5662350"/>
              <a:gd name="connsiteY816" fmla="*/ 73242 h 5441486"/>
              <a:gd name="connsiteX817" fmla="*/ 3741058 w 5662350"/>
              <a:gd name="connsiteY817" fmla="*/ 76093 h 5441486"/>
              <a:gd name="connsiteX818" fmla="*/ 3735953 w 5662350"/>
              <a:gd name="connsiteY818" fmla="*/ 74571 h 5441486"/>
              <a:gd name="connsiteX819" fmla="*/ 3741058 w 5662350"/>
              <a:gd name="connsiteY819" fmla="*/ 76093 h 5441486"/>
              <a:gd name="connsiteX820" fmla="*/ 3733805 w 5662350"/>
              <a:gd name="connsiteY820" fmla="*/ 79531 h 5441486"/>
              <a:gd name="connsiteX821" fmla="*/ 3735953 w 5662350"/>
              <a:gd name="connsiteY821" fmla="*/ 74571 h 5441486"/>
              <a:gd name="connsiteX822" fmla="*/ 3724729 w 5662350"/>
              <a:gd name="connsiteY822" fmla="*/ 77630 h 5441486"/>
              <a:gd name="connsiteX823" fmla="*/ 3733805 w 5662350"/>
              <a:gd name="connsiteY823" fmla="*/ 79531 h 5441486"/>
              <a:gd name="connsiteX824" fmla="*/ 3719379 w 5662350"/>
              <a:gd name="connsiteY824" fmla="*/ 82284 h 5441486"/>
              <a:gd name="connsiteX825" fmla="*/ 3724729 w 5662350"/>
              <a:gd name="connsiteY825" fmla="*/ 77630 h 5441486"/>
              <a:gd name="connsiteX826" fmla="*/ 3692654 w 5662350"/>
              <a:gd name="connsiteY826" fmla="*/ 83860 h 5441486"/>
              <a:gd name="connsiteX827" fmla="*/ 3719379 w 5662350"/>
              <a:gd name="connsiteY827" fmla="*/ 82284 h 5441486"/>
              <a:gd name="connsiteX828" fmla="*/ 3684114 w 5662350"/>
              <a:gd name="connsiteY828" fmla="*/ 91996 h 5441486"/>
              <a:gd name="connsiteX829" fmla="*/ 3692654 w 5662350"/>
              <a:gd name="connsiteY829" fmla="*/ 83860 h 5441486"/>
              <a:gd name="connsiteX830" fmla="*/ 3643987 w 5662350"/>
              <a:gd name="connsiteY830" fmla="*/ 96423 h 5441486"/>
              <a:gd name="connsiteX831" fmla="*/ 3657389 w 5662350"/>
              <a:gd name="connsiteY831" fmla="*/ 93572 h 5441486"/>
              <a:gd name="connsiteX832" fmla="*/ 3684114 w 5662350"/>
              <a:gd name="connsiteY832" fmla="*/ 91996 h 5441486"/>
              <a:gd name="connsiteX833" fmla="*/ 3635632 w 5662350"/>
              <a:gd name="connsiteY833" fmla="*/ 103888 h 5441486"/>
              <a:gd name="connsiteX834" fmla="*/ 3643987 w 5662350"/>
              <a:gd name="connsiteY834" fmla="*/ 96423 h 5441486"/>
              <a:gd name="connsiteX835" fmla="*/ 1058103 w 5662350"/>
              <a:gd name="connsiteY835" fmla="*/ 1190774 h 5441486"/>
              <a:gd name="connsiteX836" fmla="*/ 1082465 w 5662350"/>
              <a:gd name="connsiteY836" fmla="*/ 1185165 h 5441486"/>
              <a:gd name="connsiteX837" fmla="*/ 1158528 w 5662350"/>
              <a:gd name="connsiteY837" fmla="*/ 1167785 h 5441486"/>
              <a:gd name="connsiteX838" fmla="*/ 1169885 w 5662350"/>
              <a:gd name="connsiteY838" fmla="*/ 1165235 h 5441486"/>
              <a:gd name="connsiteX839" fmla="*/ 1107018 w 5662350"/>
              <a:gd name="connsiteY839" fmla="*/ 1181785 h 5441486"/>
              <a:gd name="connsiteX840" fmla="*/ 1099027 w 5662350"/>
              <a:gd name="connsiteY840" fmla="*/ 1183294 h 5441486"/>
              <a:gd name="connsiteX841" fmla="*/ 505677 w 5662350"/>
              <a:gd name="connsiteY841" fmla="*/ 1342340 h 5441486"/>
              <a:gd name="connsiteX842" fmla="*/ 1072206 w 5662350"/>
              <a:gd name="connsiteY842" fmla="*/ 1190949 h 5441486"/>
              <a:gd name="connsiteX843" fmla="*/ 1107018 w 5662350"/>
              <a:gd name="connsiteY843" fmla="*/ 1181785 h 5441486"/>
              <a:gd name="connsiteX844" fmla="*/ 1211306 w 5662350"/>
              <a:gd name="connsiteY844" fmla="*/ 1162084 h 5441486"/>
              <a:gd name="connsiteX845" fmla="*/ 1317087 w 5662350"/>
              <a:gd name="connsiteY845" fmla="*/ 1135050 h 5441486"/>
              <a:gd name="connsiteX846" fmla="*/ 1222961 w 5662350"/>
              <a:gd name="connsiteY846" fmla="*/ 1153312 h 5441486"/>
              <a:gd name="connsiteX847" fmla="*/ 1169885 w 5662350"/>
              <a:gd name="connsiteY847" fmla="*/ 1165235 h 5441486"/>
              <a:gd name="connsiteX848" fmla="*/ 1280029 w 5662350"/>
              <a:gd name="connsiteY848" fmla="*/ 1136239 h 5441486"/>
              <a:gd name="connsiteX849" fmla="*/ 1643519 w 5662350"/>
              <a:gd name="connsiteY849" fmla="*/ 1044906 h 5441486"/>
              <a:gd name="connsiteX850" fmla="*/ 1505241 w 5662350"/>
              <a:gd name="connsiteY850" fmla="*/ 1089611 h 5441486"/>
              <a:gd name="connsiteX851" fmla="*/ 1490517 w 5662350"/>
              <a:gd name="connsiteY851" fmla="*/ 1094642 h 5441486"/>
              <a:gd name="connsiteX852" fmla="*/ 1440918 w 5662350"/>
              <a:gd name="connsiteY852" fmla="*/ 1108631 h 5441486"/>
              <a:gd name="connsiteX853" fmla="*/ 1227082 w 5662350"/>
              <a:gd name="connsiteY853" fmla="*/ 1166752 h 5441486"/>
              <a:gd name="connsiteX854" fmla="*/ 1089079 w 5662350"/>
              <a:gd name="connsiteY854" fmla="*/ 1203508 h 5441486"/>
              <a:gd name="connsiteX855" fmla="*/ 935712 w 5662350"/>
              <a:gd name="connsiteY855" fmla="*/ 1240569 h 5441486"/>
              <a:gd name="connsiteX856" fmla="*/ 505677 w 5662350"/>
              <a:gd name="connsiteY856" fmla="*/ 1342340 h 5441486"/>
              <a:gd name="connsiteX857" fmla="*/ 1821055 w 5662350"/>
              <a:gd name="connsiteY857" fmla="*/ 771182 h 5441486"/>
              <a:gd name="connsiteX858" fmla="*/ 1822392 w 5662350"/>
              <a:gd name="connsiteY858" fmla="*/ 772063 h 5441486"/>
              <a:gd name="connsiteX859" fmla="*/ 1835977 w 5662350"/>
              <a:gd name="connsiteY859" fmla="*/ 768542 h 5441486"/>
              <a:gd name="connsiteX860" fmla="*/ 1821055 w 5662350"/>
              <a:gd name="connsiteY860" fmla="*/ 771182 h 5441486"/>
              <a:gd name="connsiteX861" fmla="*/ 1774846 w 5662350"/>
              <a:gd name="connsiteY861" fmla="*/ 707596 h 5441486"/>
              <a:gd name="connsiteX862" fmla="*/ 1769595 w 5662350"/>
              <a:gd name="connsiteY862" fmla="*/ 749794 h 5441486"/>
              <a:gd name="connsiteX863" fmla="*/ 1774846 w 5662350"/>
              <a:gd name="connsiteY863" fmla="*/ 707596 h 5441486"/>
              <a:gd name="connsiteX864" fmla="*/ 1854226 w 5662350"/>
              <a:gd name="connsiteY864" fmla="*/ 665515 h 5441486"/>
              <a:gd name="connsiteX865" fmla="*/ 1850892 w 5662350"/>
              <a:gd name="connsiteY865" fmla="*/ 668036 h 5441486"/>
              <a:gd name="connsiteX866" fmla="*/ 1851341 w 5662350"/>
              <a:gd name="connsiteY866" fmla="*/ 689430 h 5441486"/>
              <a:gd name="connsiteX867" fmla="*/ 1854226 w 5662350"/>
              <a:gd name="connsiteY867" fmla="*/ 665515 h 5441486"/>
              <a:gd name="connsiteX868" fmla="*/ 2625857 w 5662350"/>
              <a:gd name="connsiteY868" fmla="*/ 306806 h 5441486"/>
              <a:gd name="connsiteX869" fmla="*/ 2634473 w 5662350"/>
              <a:gd name="connsiteY869" fmla="*/ 307027 h 5441486"/>
              <a:gd name="connsiteX870" fmla="*/ 2620887 w 5662350"/>
              <a:gd name="connsiteY870" fmla="*/ 310549 h 5441486"/>
              <a:gd name="connsiteX871" fmla="*/ 2625857 w 5662350"/>
              <a:gd name="connsiteY871" fmla="*/ 306806 h 5441486"/>
              <a:gd name="connsiteX872" fmla="*/ 2605465 w 5662350"/>
              <a:gd name="connsiteY872" fmla="*/ 311656 h 5441486"/>
              <a:gd name="connsiteX873" fmla="*/ 2620887 w 5662350"/>
              <a:gd name="connsiteY873" fmla="*/ 310549 h 5441486"/>
              <a:gd name="connsiteX874" fmla="*/ 2599209 w 5662350"/>
              <a:gd name="connsiteY874" fmla="*/ 316740 h 5441486"/>
              <a:gd name="connsiteX875" fmla="*/ 2605465 w 5662350"/>
              <a:gd name="connsiteY875" fmla="*/ 311656 h 5441486"/>
              <a:gd name="connsiteX876" fmla="*/ 2590103 w 5662350"/>
              <a:gd name="connsiteY876" fmla="*/ 316385 h 5441486"/>
              <a:gd name="connsiteX877" fmla="*/ 2599209 w 5662350"/>
              <a:gd name="connsiteY877" fmla="*/ 316740 h 5441486"/>
              <a:gd name="connsiteX878" fmla="*/ 2584782 w 5662350"/>
              <a:gd name="connsiteY878" fmla="*/ 319492 h 5441486"/>
              <a:gd name="connsiteX879" fmla="*/ 2590103 w 5662350"/>
              <a:gd name="connsiteY879" fmla="*/ 316385 h 5441486"/>
              <a:gd name="connsiteX880" fmla="*/ 2566124 w 5662350"/>
              <a:gd name="connsiteY880" fmla="*/ 320893 h 5441486"/>
              <a:gd name="connsiteX881" fmla="*/ 2584782 w 5662350"/>
              <a:gd name="connsiteY881" fmla="*/ 319492 h 5441486"/>
              <a:gd name="connsiteX882" fmla="*/ 2549517 w 5662350"/>
              <a:gd name="connsiteY882" fmla="*/ 329205 h 5441486"/>
              <a:gd name="connsiteX883" fmla="*/ 2566124 w 5662350"/>
              <a:gd name="connsiteY883" fmla="*/ 320893 h 5441486"/>
              <a:gd name="connsiteX884" fmla="*/ 1879509 w 5662350"/>
              <a:gd name="connsiteY884" fmla="*/ 590215 h 5441486"/>
              <a:gd name="connsiteX885" fmla="*/ 1877635 w 5662350"/>
              <a:gd name="connsiteY885" fmla="*/ 593457 h 5441486"/>
              <a:gd name="connsiteX886" fmla="*/ 1882681 w 5662350"/>
              <a:gd name="connsiteY886" fmla="*/ 598072 h 5441486"/>
              <a:gd name="connsiteX887" fmla="*/ 1879509 w 5662350"/>
              <a:gd name="connsiteY887" fmla="*/ 590215 h 5441486"/>
              <a:gd name="connsiteX888" fmla="*/ 2101562 w 5662350"/>
              <a:gd name="connsiteY888" fmla="*/ 444073 h 5441486"/>
              <a:gd name="connsiteX889" fmla="*/ 2081436 w 5662350"/>
              <a:gd name="connsiteY889" fmla="*/ 467631 h 5441486"/>
              <a:gd name="connsiteX890" fmla="*/ 2103115 w 5662350"/>
              <a:gd name="connsiteY890" fmla="*/ 461439 h 5441486"/>
              <a:gd name="connsiteX891" fmla="*/ 2113207 w 5662350"/>
              <a:gd name="connsiteY891" fmla="*/ 470669 h 5441486"/>
              <a:gd name="connsiteX892" fmla="*/ 2180712 w 5662350"/>
              <a:gd name="connsiteY892" fmla="*/ 439247 h 5441486"/>
              <a:gd name="connsiteX893" fmla="*/ 2549517 w 5662350"/>
              <a:gd name="connsiteY893" fmla="*/ 329205 h 5441486"/>
              <a:gd name="connsiteX894" fmla="*/ 2541162 w 5662350"/>
              <a:gd name="connsiteY894" fmla="*/ 336670 h 5441486"/>
              <a:gd name="connsiteX895" fmla="*/ 3299984 w 5662350"/>
              <a:gd name="connsiteY895" fmla="*/ 162004 h 5441486"/>
              <a:gd name="connsiteX896" fmla="*/ 3759056 w 5662350"/>
              <a:gd name="connsiteY896" fmla="*/ 56464 h 5441486"/>
              <a:gd name="connsiteX897" fmla="*/ 3842909 w 5662350"/>
              <a:gd name="connsiteY897" fmla="*/ 38313 h 5441486"/>
              <a:gd name="connsiteX898" fmla="*/ 3755746 w 5662350"/>
              <a:gd name="connsiteY898" fmla="*/ 68544 h 5441486"/>
              <a:gd name="connsiteX899" fmla="*/ 3742161 w 5662350"/>
              <a:gd name="connsiteY899" fmla="*/ 72066 h 5441486"/>
              <a:gd name="connsiteX900" fmla="*/ 3692654 w 5662350"/>
              <a:gd name="connsiteY900" fmla="*/ 83860 h 5441486"/>
              <a:gd name="connsiteX901" fmla="*/ 3657389 w 5662350"/>
              <a:gd name="connsiteY901" fmla="*/ 93572 h 5441486"/>
              <a:gd name="connsiteX902" fmla="*/ 3643987 w 5662350"/>
              <a:gd name="connsiteY902" fmla="*/ 96423 h 5441486"/>
              <a:gd name="connsiteX903" fmla="*/ 3545630 w 5662350"/>
              <a:gd name="connsiteY903" fmla="*/ 121450 h 5441486"/>
              <a:gd name="connsiteX904" fmla="*/ 3511652 w 5662350"/>
              <a:gd name="connsiteY904" fmla="*/ 126465 h 5441486"/>
              <a:gd name="connsiteX905" fmla="*/ 3498251 w 5662350"/>
              <a:gd name="connsiteY905" fmla="*/ 129315 h 5441486"/>
              <a:gd name="connsiteX906" fmla="*/ 3511652 w 5662350"/>
              <a:gd name="connsiteY906" fmla="*/ 126465 h 5441486"/>
              <a:gd name="connsiteX907" fmla="*/ 3545630 w 5662350"/>
              <a:gd name="connsiteY907" fmla="*/ 121450 h 5441486"/>
              <a:gd name="connsiteX908" fmla="*/ 3635632 w 5662350"/>
              <a:gd name="connsiteY908" fmla="*/ 103888 h 5441486"/>
              <a:gd name="connsiteX909" fmla="*/ 3556747 w 5662350"/>
              <a:gd name="connsiteY909" fmla="*/ 130779 h 5441486"/>
              <a:gd name="connsiteX910" fmla="*/ 3513205 w 5662350"/>
              <a:gd name="connsiteY910" fmla="*/ 143832 h 5441486"/>
              <a:gd name="connsiteX911" fmla="*/ 3818001 w 5662350"/>
              <a:gd name="connsiteY911" fmla="*/ 79321 h 5441486"/>
              <a:gd name="connsiteX912" fmla="*/ 3802393 w 5662350"/>
              <a:gd name="connsiteY912" fmla="*/ 90225 h 5441486"/>
              <a:gd name="connsiteX913" fmla="*/ 3905612 w 5662350"/>
              <a:gd name="connsiteY913" fmla="*/ 70483 h 5441486"/>
              <a:gd name="connsiteX914" fmla="*/ 4003969 w 5662350"/>
              <a:gd name="connsiteY914" fmla="*/ 45455 h 5441486"/>
              <a:gd name="connsiteX915" fmla="*/ 4198373 w 5662350"/>
              <a:gd name="connsiteY915" fmla="*/ 0 h 5441486"/>
              <a:gd name="connsiteX916" fmla="*/ 4182580 w 5662350"/>
              <a:gd name="connsiteY916" fmla="*/ 11575 h 5441486"/>
              <a:gd name="connsiteX917" fmla="*/ 4264570 w 5662350"/>
              <a:gd name="connsiteY917" fmla="*/ 19418 h 5441486"/>
              <a:gd name="connsiteX918" fmla="*/ 4275687 w 5662350"/>
              <a:gd name="connsiteY918" fmla="*/ 28746 h 5441486"/>
              <a:gd name="connsiteX919" fmla="*/ 4131503 w 5662350"/>
              <a:gd name="connsiteY919" fmla="*/ 79005 h 5441486"/>
              <a:gd name="connsiteX920" fmla="*/ 4121859 w 5662350"/>
              <a:gd name="connsiteY920" fmla="*/ 91169 h 5441486"/>
              <a:gd name="connsiteX921" fmla="*/ 4000720 w 5662350"/>
              <a:gd name="connsiteY921" fmla="*/ 126414 h 5441486"/>
              <a:gd name="connsiteX922" fmla="*/ 4084389 w 5662350"/>
              <a:gd name="connsiteY922" fmla="*/ 108935 h 5441486"/>
              <a:gd name="connsiteX923" fmla="*/ 4152606 w 5662350"/>
              <a:gd name="connsiteY923" fmla="*/ 94110 h 5441486"/>
              <a:gd name="connsiteX924" fmla="*/ 3959755 w 5662350"/>
              <a:gd name="connsiteY924" fmla="*/ 156932 h 5441486"/>
              <a:gd name="connsiteX925" fmla="*/ 3986665 w 5662350"/>
              <a:gd name="connsiteY925" fmla="*/ 154685 h 5441486"/>
              <a:gd name="connsiteX926" fmla="*/ 3960205 w 5662350"/>
              <a:gd name="connsiteY926" fmla="*/ 178326 h 5441486"/>
              <a:gd name="connsiteX927" fmla="*/ 4027240 w 5662350"/>
              <a:gd name="connsiteY927" fmla="*/ 171652 h 5441486"/>
              <a:gd name="connsiteX928" fmla="*/ 4070782 w 5662350"/>
              <a:gd name="connsiteY928" fmla="*/ 158599 h 5441486"/>
              <a:gd name="connsiteX929" fmla="*/ 4094276 w 5662350"/>
              <a:gd name="connsiteY929" fmla="*/ 164979 h 5441486"/>
              <a:gd name="connsiteX930" fmla="*/ 3991321 w 5662350"/>
              <a:gd name="connsiteY930" fmla="*/ 206785 h 5441486"/>
              <a:gd name="connsiteX931" fmla="*/ 4076277 w 5662350"/>
              <a:gd name="connsiteY931" fmla="*/ 184608 h 5441486"/>
              <a:gd name="connsiteX932" fmla="*/ 4189140 w 5662350"/>
              <a:gd name="connsiteY932" fmla="*/ 152703 h 5441486"/>
              <a:gd name="connsiteX933" fmla="*/ 4088576 w 5662350"/>
              <a:gd name="connsiteY933" fmla="*/ 185784 h 5441486"/>
              <a:gd name="connsiteX934" fmla="*/ 4135876 w 5662350"/>
              <a:gd name="connsiteY934" fmla="*/ 182044 h 5441486"/>
              <a:gd name="connsiteX935" fmla="*/ 4225956 w 5662350"/>
              <a:gd name="connsiteY935" fmla="*/ 160357 h 5441486"/>
              <a:gd name="connsiteX936" fmla="*/ 4147071 w 5662350"/>
              <a:gd name="connsiteY936" fmla="*/ 187247 h 5441486"/>
              <a:gd name="connsiteX937" fmla="*/ 4234683 w 5662350"/>
              <a:gd name="connsiteY937" fmla="*/ 178410 h 5441486"/>
              <a:gd name="connsiteX938" fmla="*/ 4305028 w 5662350"/>
              <a:gd name="connsiteY938" fmla="*/ 159656 h 5441486"/>
              <a:gd name="connsiteX939" fmla="*/ 4025016 w 5662350"/>
              <a:gd name="connsiteY939" fmla="*/ 252709 h 5441486"/>
              <a:gd name="connsiteX940" fmla="*/ 4035108 w 5662350"/>
              <a:gd name="connsiteY940" fmla="*/ 261939 h 5441486"/>
              <a:gd name="connsiteX941" fmla="*/ 3941718 w 5662350"/>
              <a:gd name="connsiteY941" fmla="*/ 295707 h 5441486"/>
              <a:gd name="connsiteX942" fmla="*/ 3640026 w 5662350"/>
              <a:gd name="connsiteY942" fmla="*/ 394951 h 5441486"/>
              <a:gd name="connsiteX943" fmla="*/ 3626625 w 5662350"/>
              <a:gd name="connsiteY943" fmla="*/ 397802 h 5441486"/>
              <a:gd name="connsiteX944" fmla="*/ 3591360 w 5662350"/>
              <a:gd name="connsiteY944" fmla="*/ 407514 h 5441486"/>
              <a:gd name="connsiteX945" fmla="*/ 3576934 w 5662350"/>
              <a:gd name="connsiteY945" fmla="*/ 410266 h 5441486"/>
              <a:gd name="connsiteX946" fmla="*/ 3591360 w 5662350"/>
              <a:gd name="connsiteY946" fmla="*/ 407514 h 5441486"/>
              <a:gd name="connsiteX947" fmla="*/ 3626625 w 5662350"/>
              <a:gd name="connsiteY947" fmla="*/ 397802 h 5441486"/>
              <a:gd name="connsiteX948" fmla="*/ 3640026 w 5662350"/>
              <a:gd name="connsiteY948" fmla="*/ 394951 h 5441486"/>
              <a:gd name="connsiteX949" fmla="*/ 4041628 w 5662350"/>
              <a:gd name="connsiteY949" fmla="*/ 288046 h 5441486"/>
              <a:gd name="connsiteX950" fmla="*/ 4154490 w 5662350"/>
              <a:gd name="connsiteY950" fmla="*/ 256141 h 5441486"/>
              <a:gd name="connsiteX951" fmla="*/ 3937570 w 5662350"/>
              <a:gd name="connsiteY951" fmla="*/ 333879 h 5441486"/>
              <a:gd name="connsiteX952" fmla="*/ 3915891 w 5662350"/>
              <a:gd name="connsiteY952" fmla="*/ 340070 h 5441486"/>
              <a:gd name="connsiteX953" fmla="*/ 3895053 w 5662350"/>
              <a:gd name="connsiteY953" fmla="*/ 347030 h 5441486"/>
              <a:gd name="connsiteX954" fmla="*/ 3880627 w 5662350"/>
              <a:gd name="connsiteY954" fmla="*/ 349782 h 5441486"/>
              <a:gd name="connsiteX955" fmla="*/ 3895053 w 5662350"/>
              <a:gd name="connsiteY955" fmla="*/ 347030 h 5441486"/>
              <a:gd name="connsiteX956" fmla="*/ 3915891 w 5662350"/>
              <a:gd name="connsiteY956" fmla="*/ 340070 h 5441486"/>
              <a:gd name="connsiteX957" fmla="*/ 3937570 w 5662350"/>
              <a:gd name="connsiteY957" fmla="*/ 333879 h 5441486"/>
              <a:gd name="connsiteX958" fmla="*/ 4064859 w 5662350"/>
              <a:gd name="connsiteY958" fmla="*/ 299222 h 5441486"/>
              <a:gd name="connsiteX959" fmla="*/ 4187364 w 5662350"/>
              <a:gd name="connsiteY959" fmla="*/ 255153 h 5441486"/>
              <a:gd name="connsiteX960" fmla="*/ 4133076 w 5662350"/>
              <a:gd name="connsiteY960" fmla="*/ 284397 h 5441486"/>
              <a:gd name="connsiteX961" fmla="*/ 4062653 w 5662350"/>
              <a:gd name="connsiteY961" fmla="*/ 307276 h 5441486"/>
              <a:gd name="connsiteX962" fmla="*/ 3956018 w 5662350"/>
              <a:gd name="connsiteY962" fmla="*/ 335644 h 5441486"/>
              <a:gd name="connsiteX963" fmla="*/ 4004606 w 5662350"/>
              <a:gd name="connsiteY963" fmla="*/ 327206 h 5441486"/>
              <a:gd name="connsiteX964" fmla="*/ 4062653 w 5662350"/>
              <a:gd name="connsiteY964" fmla="*/ 307276 h 5441486"/>
              <a:gd name="connsiteX965" fmla="*/ 4159801 w 5662350"/>
              <a:gd name="connsiteY965" fmla="*/ 282821 h 5441486"/>
              <a:gd name="connsiteX966" fmla="*/ 4208389 w 5662350"/>
              <a:gd name="connsiteY966" fmla="*/ 274383 h 5441486"/>
              <a:gd name="connsiteX967" fmla="*/ 3799985 w 5662350"/>
              <a:gd name="connsiteY967" fmla="*/ 406120 h 5441486"/>
              <a:gd name="connsiteX968" fmla="*/ 3848573 w 5662350"/>
              <a:gd name="connsiteY968" fmla="*/ 397682 h 5441486"/>
              <a:gd name="connsiteX969" fmla="*/ 3872907 w 5662350"/>
              <a:gd name="connsiteY969" fmla="*/ 404831 h 5441486"/>
              <a:gd name="connsiteX970" fmla="*/ 3875746 w 5662350"/>
              <a:gd name="connsiteY970" fmla="*/ 417500 h 5441486"/>
              <a:gd name="connsiteX971" fmla="*/ 3504813 w 5662350"/>
              <a:gd name="connsiteY971" fmla="*/ 531471 h 5441486"/>
              <a:gd name="connsiteX972" fmla="*/ 3443849 w 5662350"/>
              <a:gd name="connsiteY972" fmla="*/ 542857 h 5441486"/>
              <a:gd name="connsiteX973" fmla="*/ 3432078 w 5662350"/>
              <a:gd name="connsiteY973" fmla="*/ 558950 h 5441486"/>
              <a:gd name="connsiteX974" fmla="*/ 3428319 w 5662350"/>
              <a:gd name="connsiteY974" fmla="*/ 549637 h 5441486"/>
              <a:gd name="connsiteX975" fmla="*/ 3308204 w 5662350"/>
              <a:gd name="connsiteY975" fmla="*/ 584980 h 5441486"/>
              <a:gd name="connsiteX976" fmla="*/ 3180732 w 5662350"/>
              <a:gd name="connsiteY976" fmla="*/ 620309 h 5441486"/>
              <a:gd name="connsiteX977" fmla="*/ 3179628 w 5662350"/>
              <a:gd name="connsiteY977" fmla="*/ 624335 h 5441486"/>
              <a:gd name="connsiteX978" fmla="*/ 3134905 w 5662350"/>
              <a:gd name="connsiteY978" fmla="*/ 645540 h 5441486"/>
              <a:gd name="connsiteX979" fmla="*/ 3175032 w 5662350"/>
              <a:gd name="connsiteY979" fmla="*/ 641114 h 5441486"/>
              <a:gd name="connsiteX980" fmla="*/ 3582782 w 5662350"/>
              <a:gd name="connsiteY980" fmla="*/ 534797 h 5441486"/>
              <a:gd name="connsiteX981" fmla="*/ 3730909 w 5662350"/>
              <a:gd name="connsiteY981" fmla="*/ 493179 h 5441486"/>
              <a:gd name="connsiteX982" fmla="*/ 3721266 w 5662350"/>
              <a:gd name="connsiteY982" fmla="*/ 505343 h 5441486"/>
              <a:gd name="connsiteX983" fmla="*/ 3893911 w 5662350"/>
              <a:gd name="connsiteY983" fmla="*/ 470203 h 5441486"/>
              <a:gd name="connsiteX984" fmla="*/ 3841830 w 5662350"/>
              <a:gd name="connsiteY984" fmla="*/ 491393 h 5441486"/>
              <a:gd name="connsiteX985" fmla="*/ 3904922 w 5662350"/>
              <a:gd name="connsiteY985" fmla="*/ 476077 h 5441486"/>
              <a:gd name="connsiteX986" fmla="*/ 3975451 w 5662350"/>
              <a:gd name="connsiteY986" fmla="*/ 456653 h 5441486"/>
              <a:gd name="connsiteX987" fmla="*/ 4045797 w 5662350"/>
              <a:gd name="connsiteY987" fmla="*/ 437898 h 5441486"/>
              <a:gd name="connsiteX988" fmla="*/ 4100350 w 5662350"/>
              <a:gd name="connsiteY988" fmla="*/ 430720 h 5441486"/>
              <a:gd name="connsiteX989" fmla="*/ 4003729 w 5662350"/>
              <a:gd name="connsiteY989" fmla="*/ 472443 h 5441486"/>
              <a:gd name="connsiteX990" fmla="*/ 4053498 w 5662350"/>
              <a:gd name="connsiteY990" fmla="*/ 455854 h 5441486"/>
              <a:gd name="connsiteX991" fmla="*/ 4071868 w 5662350"/>
              <a:gd name="connsiteY991" fmla="*/ 461743 h 5441486"/>
              <a:gd name="connsiteX992" fmla="*/ 4184730 w 5662350"/>
              <a:gd name="connsiteY992" fmla="*/ 429838 h 5441486"/>
              <a:gd name="connsiteX993" fmla="*/ 4060018 w 5662350"/>
              <a:gd name="connsiteY993" fmla="*/ 481960 h 5441486"/>
              <a:gd name="connsiteX994" fmla="*/ 3981133 w 5662350"/>
              <a:gd name="connsiteY994" fmla="*/ 508851 h 5441486"/>
              <a:gd name="connsiteX995" fmla="*/ 4060018 w 5662350"/>
              <a:gd name="connsiteY995" fmla="*/ 481960 h 5441486"/>
              <a:gd name="connsiteX996" fmla="*/ 4179030 w 5662350"/>
              <a:gd name="connsiteY996" fmla="*/ 450643 h 5441486"/>
              <a:gd name="connsiteX997" fmla="*/ 4276100 w 5662350"/>
              <a:gd name="connsiteY997" fmla="*/ 430313 h 5441486"/>
              <a:gd name="connsiteX998" fmla="*/ 4246984 w 5662350"/>
              <a:gd name="connsiteY998" fmla="*/ 440614 h 5441486"/>
              <a:gd name="connsiteX999" fmla="*/ 4213456 w 5662350"/>
              <a:gd name="connsiteY999" fmla="*/ 467022 h 5441486"/>
              <a:gd name="connsiteX1000" fmla="*/ 4107768 w 5662350"/>
              <a:gd name="connsiteY1000" fmla="*/ 499614 h 5441486"/>
              <a:gd name="connsiteX1001" fmla="*/ 3841342 w 5662350"/>
              <a:gd name="connsiteY1001" fmla="*/ 589146 h 5441486"/>
              <a:gd name="connsiteX1002" fmla="*/ 3817194 w 5662350"/>
              <a:gd name="connsiteY1002" fmla="*/ 608186 h 5441486"/>
              <a:gd name="connsiteX1003" fmla="*/ 3909480 w 5662350"/>
              <a:gd name="connsiteY1003" fmla="*/ 578445 h 5441486"/>
              <a:gd name="connsiteX1004" fmla="*/ 4112814 w 5662350"/>
              <a:gd name="connsiteY1004" fmla="*/ 504229 h 5441486"/>
              <a:gd name="connsiteX1005" fmla="*/ 4138436 w 5662350"/>
              <a:gd name="connsiteY1005" fmla="*/ 506679 h 5441486"/>
              <a:gd name="connsiteX1006" fmla="*/ 4245149 w 5662350"/>
              <a:gd name="connsiteY1006" fmla="*/ 474186 h 5441486"/>
              <a:gd name="connsiteX1007" fmla="*/ 4142195 w 5662350"/>
              <a:gd name="connsiteY1007" fmla="*/ 515993 h 5441486"/>
              <a:gd name="connsiteX1008" fmla="*/ 4078448 w 5662350"/>
              <a:gd name="connsiteY1008" fmla="*/ 556728 h 5441486"/>
              <a:gd name="connsiteX1009" fmla="*/ 3963379 w 5662350"/>
              <a:gd name="connsiteY1009" fmla="*/ 596687 h 5441486"/>
              <a:gd name="connsiteX1010" fmla="*/ 3898529 w 5662350"/>
              <a:gd name="connsiteY1010" fmla="*/ 641449 h 5441486"/>
              <a:gd name="connsiteX1011" fmla="*/ 4231992 w 5662350"/>
              <a:gd name="connsiteY1011" fmla="*/ 545244 h 5441486"/>
              <a:gd name="connsiteX1012" fmla="*/ 4262475 w 5662350"/>
              <a:gd name="connsiteY1012" fmla="*/ 552981 h 5441486"/>
              <a:gd name="connsiteX1013" fmla="*/ 4114981 w 5662350"/>
              <a:gd name="connsiteY1013" fmla="*/ 615321 h 5441486"/>
              <a:gd name="connsiteX1014" fmla="*/ 4089809 w 5662350"/>
              <a:gd name="connsiteY1014" fmla="*/ 634264 h 5441486"/>
              <a:gd name="connsiteX1015" fmla="*/ 4152902 w 5662350"/>
              <a:gd name="connsiteY1015" fmla="*/ 618948 h 5441486"/>
              <a:gd name="connsiteX1016" fmla="*/ 4199178 w 5662350"/>
              <a:gd name="connsiteY1016" fmla="*/ 615110 h 5441486"/>
              <a:gd name="connsiteX1017" fmla="*/ 4039385 w 5662350"/>
              <a:gd name="connsiteY1017" fmla="*/ 676274 h 5441486"/>
              <a:gd name="connsiteX1018" fmla="*/ 4147202 w 5662350"/>
              <a:gd name="connsiteY1018" fmla="*/ 639754 h 5441486"/>
              <a:gd name="connsiteX1019" fmla="*/ 4245375 w 5662350"/>
              <a:gd name="connsiteY1019" fmla="*/ 615397 h 5441486"/>
              <a:gd name="connsiteX1020" fmla="*/ 4204595 w 5662350"/>
              <a:gd name="connsiteY1020" fmla="*/ 645244 h 5441486"/>
              <a:gd name="connsiteX1021" fmla="*/ 4310204 w 5662350"/>
              <a:gd name="connsiteY1021" fmla="*/ 616778 h 5441486"/>
              <a:gd name="connsiteX1022" fmla="*/ 4255916 w 5662350"/>
              <a:gd name="connsiteY1022" fmla="*/ 646021 h 5441486"/>
              <a:gd name="connsiteX1023" fmla="*/ 4248664 w 5662350"/>
              <a:gd name="connsiteY1023" fmla="*/ 649459 h 5441486"/>
              <a:gd name="connsiteX1024" fmla="*/ 4241412 w 5662350"/>
              <a:gd name="connsiteY1024" fmla="*/ 652898 h 5441486"/>
              <a:gd name="connsiteX1025" fmla="*/ 4233975 w 5662350"/>
              <a:gd name="connsiteY1025" fmla="*/ 657008 h 5441486"/>
              <a:gd name="connsiteX1026" fmla="*/ 4241412 w 5662350"/>
              <a:gd name="connsiteY1026" fmla="*/ 652898 h 5441486"/>
              <a:gd name="connsiteX1027" fmla="*/ 4248664 w 5662350"/>
              <a:gd name="connsiteY1027" fmla="*/ 649459 h 5441486"/>
              <a:gd name="connsiteX1028" fmla="*/ 4255916 w 5662350"/>
              <a:gd name="connsiteY1028" fmla="*/ 646021 h 5441486"/>
              <a:gd name="connsiteX1029" fmla="*/ 4310653 w 5662350"/>
              <a:gd name="connsiteY1029" fmla="*/ 638171 h 5441486"/>
              <a:gd name="connsiteX1030" fmla="*/ 4205492 w 5662350"/>
              <a:gd name="connsiteY1030" fmla="*/ 688031 h 5441486"/>
              <a:gd name="connsiteX1031" fmla="*/ 4130551 w 5662350"/>
              <a:gd name="connsiteY1031" fmla="*/ 723563 h 5441486"/>
              <a:gd name="connsiteX1032" fmla="*/ 4282437 w 5662350"/>
              <a:gd name="connsiteY1032" fmla="*/ 691258 h 5441486"/>
              <a:gd name="connsiteX1033" fmla="*/ 4260495 w 5662350"/>
              <a:gd name="connsiteY1033" fmla="*/ 702246 h 5441486"/>
              <a:gd name="connsiteX1034" fmla="*/ 4189496 w 5662350"/>
              <a:gd name="connsiteY1034" fmla="*/ 746420 h 5441486"/>
              <a:gd name="connsiteX1035" fmla="*/ 4085438 w 5662350"/>
              <a:gd name="connsiteY1035" fmla="*/ 792253 h 5441486"/>
              <a:gd name="connsiteX1036" fmla="*/ 4176544 w 5662350"/>
              <a:gd name="connsiteY1036" fmla="*/ 770664 h 5441486"/>
              <a:gd name="connsiteX1037" fmla="*/ 4113900 w 5662350"/>
              <a:gd name="connsiteY1037" fmla="*/ 807373 h 5441486"/>
              <a:gd name="connsiteX1038" fmla="*/ 4229339 w 5662350"/>
              <a:gd name="connsiteY1038" fmla="*/ 792932 h 5441486"/>
              <a:gd name="connsiteX1039" fmla="*/ 4161649 w 5662350"/>
              <a:gd name="connsiteY1039" fmla="*/ 825026 h 5441486"/>
              <a:gd name="connsiteX1040" fmla="*/ 3975398 w 5662350"/>
              <a:gd name="connsiteY1040" fmla="*/ 909830 h 5441486"/>
              <a:gd name="connsiteX1041" fmla="*/ 4038675 w 5662350"/>
              <a:gd name="connsiteY1041" fmla="*/ 893844 h 5441486"/>
              <a:gd name="connsiteX1042" fmla="*/ 3898249 w 5662350"/>
              <a:gd name="connsiteY1042" fmla="*/ 953416 h 5441486"/>
              <a:gd name="connsiteX1043" fmla="*/ 3887504 w 5662350"/>
              <a:gd name="connsiteY1043" fmla="*/ 969606 h 5441486"/>
              <a:gd name="connsiteX1044" fmla="*/ 3812561 w 5662350"/>
              <a:gd name="connsiteY1044" fmla="*/ 1005139 h 5441486"/>
              <a:gd name="connsiteX1045" fmla="*/ 3915575 w 5662350"/>
              <a:gd name="connsiteY1045" fmla="*/ 1032211 h 5441486"/>
              <a:gd name="connsiteX1046" fmla="*/ 4175238 w 5662350"/>
              <a:gd name="connsiteY1046" fmla="*/ 1082533 h 5441486"/>
              <a:gd name="connsiteX1047" fmla="*/ 4643164 w 5662350"/>
              <a:gd name="connsiteY1047" fmla="*/ 1186524 h 5441486"/>
              <a:gd name="connsiteX1048" fmla="*/ 4856367 w 5662350"/>
              <a:gd name="connsiteY1048" fmla="*/ 1241354 h 5441486"/>
              <a:gd name="connsiteX1049" fmla="*/ 5343698 w 5662350"/>
              <a:gd name="connsiteY1049" fmla="*/ 1458776 h 5441486"/>
              <a:gd name="connsiteX1050" fmla="*/ 5469456 w 5662350"/>
              <a:gd name="connsiteY1050" fmla="*/ 1594777 h 5441486"/>
              <a:gd name="connsiteX1051" fmla="*/ 5496347 w 5662350"/>
              <a:gd name="connsiteY1051" fmla="*/ 1665533 h 5441486"/>
              <a:gd name="connsiteX1052" fmla="*/ 5374701 w 5662350"/>
              <a:gd name="connsiteY1052" fmla="*/ 1871534 h 5441486"/>
              <a:gd name="connsiteX1053" fmla="*/ 5360275 w 5662350"/>
              <a:gd name="connsiteY1053" fmla="*/ 1874286 h 5441486"/>
              <a:gd name="connsiteX1054" fmla="*/ 5357884 w 5662350"/>
              <a:gd name="connsiteY1054" fmla="*/ 1883011 h 5441486"/>
              <a:gd name="connsiteX1055" fmla="*/ 5330427 w 5662350"/>
              <a:gd name="connsiteY1055" fmla="*/ 1914132 h 5441486"/>
              <a:gd name="connsiteX1056" fmla="*/ 5340335 w 5662350"/>
              <a:gd name="connsiteY1056" fmla="*/ 1924034 h 5441486"/>
              <a:gd name="connsiteX1057" fmla="*/ 5206225 w 5662350"/>
              <a:gd name="connsiteY1057" fmla="*/ 2056526 h 5441486"/>
              <a:gd name="connsiteX1058" fmla="*/ 5156250 w 5662350"/>
              <a:gd name="connsiteY1058" fmla="*/ 2119930 h 5441486"/>
              <a:gd name="connsiteX1059" fmla="*/ 5170490 w 5662350"/>
              <a:gd name="connsiteY1059" fmla="*/ 2090988 h 5441486"/>
              <a:gd name="connsiteX1060" fmla="*/ 5130629 w 5662350"/>
              <a:gd name="connsiteY1060" fmla="*/ 2117479 h 5441486"/>
              <a:gd name="connsiteX1061" fmla="*/ 5148998 w 5662350"/>
              <a:gd name="connsiteY1061" fmla="*/ 2123369 h 5441486"/>
              <a:gd name="connsiteX1062" fmla="*/ 5114367 w 5662350"/>
              <a:gd name="connsiteY1062" fmla="*/ 2153804 h 5441486"/>
              <a:gd name="connsiteX1063" fmla="*/ 5107380 w 5662350"/>
              <a:gd name="connsiteY1063" fmla="*/ 2179307 h 5441486"/>
              <a:gd name="connsiteX1064" fmla="*/ 5072748 w 5662350"/>
              <a:gd name="connsiteY1064" fmla="*/ 2209742 h 5441486"/>
              <a:gd name="connsiteX1065" fmla="*/ 5050318 w 5662350"/>
              <a:gd name="connsiteY1065" fmla="*/ 2318481 h 5441486"/>
              <a:gd name="connsiteX1066" fmla="*/ 5033052 w 5662350"/>
              <a:gd name="connsiteY1066" fmla="*/ 2308565 h 5441486"/>
              <a:gd name="connsiteX1067" fmla="*/ 5040754 w 5662350"/>
              <a:gd name="connsiteY1067" fmla="*/ 2326520 h 5441486"/>
              <a:gd name="connsiteX1068" fmla="*/ 4955964 w 5662350"/>
              <a:gd name="connsiteY1068" fmla="*/ 2421029 h 5441486"/>
              <a:gd name="connsiteX1069" fmla="*/ 4937312 w 5662350"/>
              <a:gd name="connsiteY1069" fmla="*/ 2466079 h 5441486"/>
              <a:gd name="connsiteX1070" fmla="*/ 4838650 w 5662350"/>
              <a:gd name="connsiteY1070" fmla="*/ 2588188 h 5441486"/>
              <a:gd name="connsiteX1071" fmla="*/ 4831846 w 5662350"/>
              <a:gd name="connsiteY1071" fmla="*/ 2613020 h 5441486"/>
              <a:gd name="connsiteX1072" fmla="*/ 4736310 w 5662350"/>
              <a:gd name="connsiteY1072" fmla="*/ 2723720 h 5441486"/>
              <a:gd name="connsiteX1073" fmla="*/ 4673384 w 5662350"/>
              <a:gd name="connsiteY1073" fmla="*/ 2811367 h 5441486"/>
              <a:gd name="connsiteX1074" fmla="*/ 4404265 w 5662350"/>
              <a:gd name="connsiteY1074" fmla="*/ 3033566 h 5441486"/>
              <a:gd name="connsiteX1075" fmla="*/ 3320873 w 5662350"/>
              <a:gd name="connsiteY1075" fmla="*/ 3394822 h 5441486"/>
              <a:gd name="connsiteX1076" fmla="*/ 3318483 w 5662350"/>
              <a:gd name="connsiteY1076" fmla="*/ 3403547 h 5441486"/>
              <a:gd name="connsiteX1077" fmla="*/ 3312783 w 5662350"/>
              <a:gd name="connsiteY1077" fmla="*/ 3424353 h 5441486"/>
              <a:gd name="connsiteX1078" fmla="*/ 3437807 w 5662350"/>
              <a:gd name="connsiteY1078" fmla="*/ 3399794 h 5441486"/>
              <a:gd name="connsiteX1079" fmla="*/ 4630312 w 5662350"/>
              <a:gd name="connsiteY1079" fmla="*/ 3018759 h 5441486"/>
              <a:gd name="connsiteX1080" fmla="*/ 4155238 w 5662350"/>
              <a:gd name="connsiteY1080" fmla="*/ 3433070 h 5441486"/>
              <a:gd name="connsiteX1081" fmla="*/ 5410359 w 5662350"/>
              <a:gd name="connsiteY1081" fmla="*/ 3714536 h 5441486"/>
              <a:gd name="connsiteX1082" fmla="*/ 5386944 w 5662350"/>
              <a:gd name="connsiteY1082" fmla="*/ 3704032 h 5441486"/>
              <a:gd name="connsiteX1083" fmla="*/ 5283435 w 5662350"/>
              <a:gd name="connsiteY1083" fmla="*/ 3677999 h 5441486"/>
              <a:gd name="connsiteX1084" fmla="*/ 5243483 w 5662350"/>
              <a:gd name="connsiteY1084" fmla="*/ 3668092 h 5441486"/>
              <a:gd name="connsiteX1085" fmla="*/ 5258575 w 5662350"/>
              <a:gd name="connsiteY1085" fmla="*/ 3670015 h 5441486"/>
              <a:gd name="connsiteX1086" fmla="*/ 5277869 w 5662350"/>
              <a:gd name="connsiteY1086" fmla="*/ 3674805 h 5441486"/>
              <a:gd name="connsiteX1087" fmla="*/ 5330970 w 5662350"/>
              <a:gd name="connsiteY1087" fmla="*/ 3687971 h 5441486"/>
              <a:gd name="connsiteX1088" fmla="*/ 5332982 w 5662350"/>
              <a:gd name="connsiteY1088" fmla="*/ 3688469 h 5441486"/>
              <a:gd name="connsiteX1089" fmla="*/ 5332977 w 5662350"/>
              <a:gd name="connsiteY1089" fmla="*/ 3688903 h 5441486"/>
              <a:gd name="connsiteX1090" fmla="*/ 5332805 w 5662350"/>
              <a:gd name="connsiteY1090" fmla="*/ 3688890 h 5441486"/>
              <a:gd name="connsiteX1091" fmla="*/ 5332966 w 5662350"/>
              <a:gd name="connsiteY1091" fmla="*/ 3689915 h 5441486"/>
              <a:gd name="connsiteX1092" fmla="*/ 5332977 w 5662350"/>
              <a:gd name="connsiteY1092" fmla="*/ 3688903 h 5441486"/>
              <a:gd name="connsiteX1093" fmla="*/ 5335420 w 5662350"/>
              <a:gd name="connsiteY1093" fmla="*/ 3689071 h 5441486"/>
              <a:gd name="connsiteX1094" fmla="*/ 5369784 w 5662350"/>
              <a:gd name="connsiteY1094" fmla="*/ 3697569 h 5441486"/>
              <a:gd name="connsiteX1095" fmla="*/ 5336158 w 5662350"/>
              <a:gd name="connsiteY1095" fmla="*/ 3689122 h 5441486"/>
              <a:gd name="connsiteX1096" fmla="*/ 5335420 w 5662350"/>
              <a:gd name="connsiteY1096" fmla="*/ 3689071 h 5441486"/>
              <a:gd name="connsiteX1097" fmla="*/ 5332982 w 5662350"/>
              <a:gd name="connsiteY1097" fmla="*/ 3688469 h 5441486"/>
              <a:gd name="connsiteX1098" fmla="*/ 5333008 w 5662350"/>
              <a:gd name="connsiteY1098" fmla="*/ 3686005 h 5441486"/>
              <a:gd name="connsiteX1099" fmla="*/ 5359769 w 5662350"/>
              <a:gd name="connsiteY1099" fmla="*/ 3684214 h 5441486"/>
              <a:gd name="connsiteX1100" fmla="*/ 5268017 w 5662350"/>
              <a:gd name="connsiteY1100" fmla="*/ 3671219 h 5441486"/>
              <a:gd name="connsiteX1101" fmla="*/ 5258575 w 5662350"/>
              <a:gd name="connsiteY1101" fmla="*/ 3670015 h 5441486"/>
              <a:gd name="connsiteX1102" fmla="*/ 5216494 w 5662350"/>
              <a:gd name="connsiteY1102" fmla="*/ 3659569 h 5441486"/>
              <a:gd name="connsiteX1103" fmla="*/ 5251909 w 5662350"/>
              <a:gd name="connsiteY1103" fmla="*/ 3660197 h 5441486"/>
              <a:gd name="connsiteX1104" fmla="*/ 5422862 w 5662350"/>
              <a:gd name="connsiteY1104" fmla="*/ 3668899 h 5441486"/>
              <a:gd name="connsiteX1105" fmla="*/ 5459680 w 5662350"/>
              <a:gd name="connsiteY1105" fmla="*/ 3676553 h 5441486"/>
              <a:gd name="connsiteX1106" fmla="*/ 5473452 w 5662350"/>
              <a:gd name="connsiteY1106" fmla="*/ 3699221 h 5441486"/>
              <a:gd name="connsiteX1107" fmla="*/ 5378139 w 5662350"/>
              <a:gd name="connsiteY1107" fmla="*/ 3690103 h 5441486"/>
              <a:gd name="connsiteX1108" fmla="*/ 5395405 w 5662350"/>
              <a:gd name="connsiteY1108" fmla="*/ 3700020 h 5441486"/>
              <a:gd name="connsiteX1109" fmla="*/ 5476108 w 5662350"/>
              <a:gd name="connsiteY1109" fmla="*/ 3712561 h 5441486"/>
              <a:gd name="connsiteX1110" fmla="*/ 5489880 w 5662350"/>
              <a:gd name="connsiteY1110" fmla="*/ 3735229 h 5441486"/>
              <a:gd name="connsiteX1111" fmla="*/ 5508328 w 5662350"/>
              <a:gd name="connsiteY1111" fmla="*/ 3736993 h 5441486"/>
              <a:gd name="connsiteX1112" fmla="*/ 5499972 w 5662350"/>
              <a:gd name="connsiteY1112" fmla="*/ 3744459 h 5441486"/>
              <a:gd name="connsiteX1113" fmla="*/ 5553871 w 5662350"/>
              <a:gd name="connsiteY1113" fmla="*/ 3762700 h 5441486"/>
              <a:gd name="connsiteX1114" fmla="*/ 5539815 w 5662350"/>
              <a:gd name="connsiteY1114" fmla="*/ 3790971 h 5441486"/>
              <a:gd name="connsiteX1115" fmla="*/ 5614103 w 5662350"/>
              <a:gd name="connsiteY1115" fmla="*/ 3780859 h 5441486"/>
              <a:gd name="connsiteX1116" fmla="*/ 5591137 w 5662350"/>
              <a:gd name="connsiteY1116" fmla="*/ 3791748 h 5441486"/>
              <a:gd name="connsiteX1117" fmla="*/ 5587827 w 5662350"/>
              <a:gd name="connsiteY1117" fmla="*/ 3803829 h 5441486"/>
              <a:gd name="connsiteX1118" fmla="*/ 5615001 w 5662350"/>
              <a:gd name="connsiteY1118" fmla="*/ 3823646 h 5441486"/>
              <a:gd name="connsiteX1119" fmla="*/ 5662302 w 5662350"/>
              <a:gd name="connsiteY1119" fmla="*/ 3819906 h 5441486"/>
              <a:gd name="connsiteX1120" fmla="*/ 5625935 w 5662350"/>
              <a:gd name="connsiteY1120" fmla="*/ 3833646 h 5441486"/>
              <a:gd name="connsiteX1121" fmla="*/ 5633820 w 5662350"/>
              <a:gd name="connsiteY1121" fmla="*/ 3850929 h 5441486"/>
              <a:gd name="connsiteX1122" fmla="*/ 5582314 w 5662350"/>
              <a:gd name="connsiteY1122" fmla="*/ 3850824 h 5441486"/>
              <a:gd name="connsiteX1123" fmla="*/ 5570727 w 5662350"/>
              <a:gd name="connsiteY1123" fmla="*/ 3866244 h 5441486"/>
              <a:gd name="connsiteX1124" fmla="*/ 5601211 w 5662350"/>
              <a:gd name="connsiteY1124" fmla="*/ 3873982 h 5441486"/>
              <a:gd name="connsiteX1125" fmla="*/ 5575960 w 5662350"/>
              <a:gd name="connsiteY1125" fmla="*/ 3897049 h 5441486"/>
              <a:gd name="connsiteX1126" fmla="*/ 5532789 w 5662350"/>
              <a:gd name="connsiteY1126" fmla="*/ 3935620 h 5441486"/>
              <a:gd name="connsiteX1127" fmla="*/ 5518734 w 5662350"/>
              <a:gd name="connsiteY1127" fmla="*/ 3963891 h 5441486"/>
              <a:gd name="connsiteX1128" fmla="*/ 5534975 w 5662350"/>
              <a:gd name="connsiteY1128" fmla="*/ 3973710 h 5441486"/>
              <a:gd name="connsiteX1129" fmla="*/ 5470517 w 5662350"/>
              <a:gd name="connsiteY1129" fmla="*/ 3997848 h 5441486"/>
              <a:gd name="connsiteX1130" fmla="*/ 5437720 w 5662350"/>
              <a:gd name="connsiteY1130" fmla="*/ 3994711 h 5441486"/>
              <a:gd name="connsiteX1131" fmla="*/ 5419722 w 5662350"/>
              <a:gd name="connsiteY1131" fmla="*/ 4014340 h 5441486"/>
              <a:gd name="connsiteX1132" fmla="*/ 5463713 w 5662350"/>
              <a:gd name="connsiteY1132" fmla="*/ 4022680 h 5441486"/>
              <a:gd name="connsiteX1133" fmla="*/ 5439644 w 5662350"/>
              <a:gd name="connsiteY1133" fmla="*/ 4037596 h 5441486"/>
              <a:gd name="connsiteX1134" fmla="*/ 5406115 w 5662350"/>
              <a:gd name="connsiteY1134" fmla="*/ 4064004 h 5441486"/>
              <a:gd name="connsiteX1135" fmla="*/ 5386830 w 5662350"/>
              <a:gd name="connsiteY1135" fmla="*/ 4088331 h 5441486"/>
              <a:gd name="connsiteX1136" fmla="*/ 5366254 w 5662350"/>
              <a:gd name="connsiteY1136" fmla="*/ 4090495 h 5441486"/>
              <a:gd name="connsiteX1137" fmla="*/ 5362944 w 5662350"/>
              <a:gd name="connsiteY1137" fmla="*/ 4102575 h 5441486"/>
              <a:gd name="connsiteX1138" fmla="*/ 5328783 w 5662350"/>
              <a:gd name="connsiteY1138" fmla="*/ 4108261 h 5441486"/>
              <a:gd name="connsiteX1139" fmla="*/ 5318221 w 5662350"/>
              <a:gd name="connsiteY1139" fmla="*/ 4123780 h 5441486"/>
              <a:gd name="connsiteX1140" fmla="*/ 5309681 w 5662350"/>
              <a:gd name="connsiteY1140" fmla="*/ 4131916 h 5441486"/>
              <a:gd name="connsiteX1141" fmla="*/ 5348050 w 5662350"/>
              <a:gd name="connsiteY1141" fmla="*/ 4156938 h 5441486"/>
              <a:gd name="connsiteX1142" fmla="*/ 5315626 w 5662350"/>
              <a:gd name="connsiteY1142" fmla="*/ 4179318 h 5441486"/>
              <a:gd name="connsiteX1143" fmla="*/ 5341247 w 5662350"/>
              <a:gd name="connsiteY1143" fmla="*/ 4181770 h 5441486"/>
              <a:gd name="connsiteX1144" fmla="*/ 5309926 w 5662350"/>
              <a:gd name="connsiteY1144" fmla="*/ 4200124 h 5441486"/>
              <a:gd name="connsiteX1145" fmla="*/ 5291478 w 5662350"/>
              <a:gd name="connsiteY1145" fmla="*/ 4198359 h 5441486"/>
              <a:gd name="connsiteX1146" fmla="*/ 5278525 w 5662350"/>
              <a:gd name="connsiteY1146" fmla="*/ 4222603 h 5441486"/>
              <a:gd name="connsiteX1147" fmla="*/ 5222685 w 5662350"/>
              <a:gd name="connsiteY1147" fmla="*/ 4234480 h 5441486"/>
              <a:gd name="connsiteX1148" fmla="*/ 5220928 w 5662350"/>
              <a:gd name="connsiteY1148" fmla="*/ 4263927 h 5441486"/>
              <a:gd name="connsiteX1149" fmla="*/ 5216331 w 5662350"/>
              <a:gd name="connsiteY1149" fmla="*/ 4280706 h 5441486"/>
              <a:gd name="connsiteX1150" fmla="*/ 5250309 w 5662350"/>
              <a:gd name="connsiteY1150" fmla="*/ 4275691 h 5441486"/>
              <a:gd name="connsiteX1151" fmla="*/ 5216780 w 5662350"/>
              <a:gd name="connsiteY1151" fmla="*/ 4302099 h 5441486"/>
              <a:gd name="connsiteX1152" fmla="*/ 5214839 w 5662350"/>
              <a:gd name="connsiteY1152" fmla="*/ 4332217 h 5441486"/>
              <a:gd name="connsiteX1153" fmla="*/ 5150565 w 5662350"/>
              <a:gd name="connsiteY1153" fmla="*/ 4355684 h 5441486"/>
              <a:gd name="connsiteX1154" fmla="*/ 5166806 w 5662350"/>
              <a:gd name="connsiteY1154" fmla="*/ 4365503 h 5441486"/>
              <a:gd name="connsiteX1155" fmla="*/ 5134196 w 5662350"/>
              <a:gd name="connsiteY1155" fmla="*/ 4388555 h 5441486"/>
              <a:gd name="connsiteX1156" fmla="*/ 5102797 w 5662350"/>
              <a:gd name="connsiteY1156" fmla="*/ 4411034 h 5441486"/>
              <a:gd name="connsiteX1157" fmla="*/ 5145762 w 5662350"/>
              <a:gd name="connsiteY1157" fmla="*/ 4419277 h 5441486"/>
              <a:gd name="connsiteX1158" fmla="*/ 5107189 w 5662350"/>
              <a:gd name="connsiteY1158" fmla="*/ 4441069 h 5441486"/>
              <a:gd name="connsiteX1159" fmla="*/ 5114890 w 5662350"/>
              <a:gd name="connsiteY1159" fmla="*/ 4459025 h 5441486"/>
              <a:gd name="connsiteX1160" fmla="*/ 5102592 w 5662350"/>
              <a:gd name="connsiteY1160" fmla="*/ 4457848 h 5441486"/>
              <a:gd name="connsiteX1161" fmla="*/ 5099098 w 5662350"/>
              <a:gd name="connsiteY1161" fmla="*/ 4470600 h 5441486"/>
              <a:gd name="connsiteX1162" fmla="*/ 5056765 w 5662350"/>
              <a:gd name="connsiteY1162" fmla="*/ 4483080 h 5441486"/>
              <a:gd name="connsiteX1163" fmla="*/ 5050616 w 5662350"/>
              <a:gd name="connsiteY1163" fmla="*/ 4482492 h 5441486"/>
              <a:gd name="connsiteX1164" fmla="*/ 5036005 w 5662350"/>
              <a:gd name="connsiteY1164" fmla="*/ 4485915 h 5441486"/>
              <a:gd name="connsiteX1165" fmla="*/ 5034902 w 5662350"/>
              <a:gd name="connsiteY1165" fmla="*/ 4489942 h 5441486"/>
              <a:gd name="connsiteX1166" fmla="*/ 5017352 w 5662350"/>
              <a:gd name="connsiteY1166" fmla="*/ 4530964 h 5441486"/>
              <a:gd name="connsiteX1167" fmla="*/ 5015146 w 5662350"/>
              <a:gd name="connsiteY1167" fmla="*/ 4539018 h 5441486"/>
              <a:gd name="connsiteX1168" fmla="*/ 4969136 w 5662350"/>
              <a:gd name="connsiteY1168" fmla="*/ 4564920 h 5441486"/>
              <a:gd name="connsiteX1169" fmla="*/ 4986798 w 5662350"/>
              <a:gd name="connsiteY1169" fmla="*/ 4581429 h 5441486"/>
              <a:gd name="connsiteX1170" fmla="*/ 4988926 w 5662350"/>
              <a:gd name="connsiteY1170" fmla="*/ 4581479 h 5441486"/>
              <a:gd name="connsiteX1171" fmla="*/ 4982037 w 5662350"/>
              <a:gd name="connsiteY1171" fmla="*/ 4587014 h 5441486"/>
              <a:gd name="connsiteX1172" fmla="*/ 4888494 w 5662350"/>
              <a:gd name="connsiteY1172" fmla="*/ 4621258 h 5441486"/>
              <a:gd name="connsiteX1173" fmla="*/ 4905838 w 5662350"/>
              <a:gd name="connsiteY1173" fmla="*/ 4627050 h 5441486"/>
              <a:gd name="connsiteX1174" fmla="*/ 4876644 w 5662350"/>
              <a:gd name="connsiteY1174" fmla="*/ 4641475 h 5441486"/>
              <a:gd name="connsiteX1175" fmla="*/ 4943680 w 5662350"/>
              <a:gd name="connsiteY1175" fmla="*/ 4634802 h 5441486"/>
              <a:gd name="connsiteX1176" fmla="*/ 4877093 w 5662350"/>
              <a:gd name="connsiteY1176" fmla="*/ 4662869 h 5441486"/>
              <a:gd name="connsiteX1177" fmla="*/ 4842462 w 5662350"/>
              <a:gd name="connsiteY1177" fmla="*/ 4693304 h 5441486"/>
              <a:gd name="connsiteX1178" fmla="*/ 4773221 w 5662350"/>
              <a:gd name="connsiteY1178" fmla="*/ 4708031 h 5441486"/>
              <a:gd name="connsiteX1179" fmla="*/ 4792692 w 5662350"/>
              <a:gd name="connsiteY1179" fmla="*/ 4709893 h 5441486"/>
              <a:gd name="connsiteX1180" fmla="*/ 4682486 w 5662350"/>
              <a:gd name="connsiteY1180" fmla="*/ 4755139 h 5441486"/>
              <a:gd name="connsiteX1181" fmla="*/ 4660153 w 5662350"/>
              <a:gd name="connsiteY1181" fmla="*/ 4786750 h 5441486"/>
              <a:gd name="connsiteX1182" fmla="*/ 4699176 w 5662350"/>
              <a:gd name="connsiteY1182" fmla="*/ 4786350 h 5441486"/>
              <a:gd name="connsiteX1183" fmla="*/ 4790097 w 5662350"/>
              <a:gd name="connsiteY1183" fmla="*/ 4765432 h 5441486"/>
              <a:gd name="connsiteX1184" fmla="*/ 4572912 w 5662350"/>
              <a:gd name="connsiteY1184" fmla="*/ 4821106 h 5441486"/>
              <a:gd name="connsiteX1185" fmla="*/ 4529292 w 5662350"/>
              <a:gd name="connsiteY1185" fmla="*/ 4838283 h 5441486"/>
              <a:gd name="connsiteX1186" fmla="*/ 4529741 w 5662350"/>
              <a:gd name="connsiteY1186" fmla="*/ 4859677 h 5441486"/>
              <a:gd name="connsiteX1187" fmla="*/ 4458763 w 5662350"/>
              <a:gd name="connsiteY1187" fmla="*/ 4857708 h 5441486"/>
              <a:gd name="connsiteX1188" fmla="*/ 4457660 w 5662350"/>
              <a:gd name="connsiteY1188" fmla="*/ 4861735 h 5441486"/>
              <a:gd name="connsiteX1189" fmla="*/ 4338462 w 5662350"/>
              <a:gd name="connsiteY1189" fmla="*/ 4866863 h 5441486"/>
              <a:gd name="connsiteX1190" fmla="*/ 4226703 w 5662350"/>
              <a:gd name="connsiteY1190" fmla="*/ 4894741 h 5441486"/>
              <a:gd name="connsiteX1191" fmla="*/ 3863227 w 5662350"/>
              <a:gd name="connsiteY1191" fmla="*/ 4958460 h 5441486"/>
              <a:gd name="connsiteX1192" fmla="*/ 2394025 w 5662350"/>
              <a:gd name="connsiteY1192" fmla="*/ 5180879 h 5441486"/>
              <a:gd name="connsiteX1193" fmla="*/ 1963170 w 5662350"/>
              <a:gd name="connsiteY1193" fmla="*/ 5233331 h 5441486"/>
              <a:gd name="connsiteX1194" fmla="*/ 2776560 w 5662350"/>
              <a:gd name="connsiteY1194" fmla="*/ 5160447 h 5441486"/>
              <a:gd name="connsiteX1195" fmla="*/ 2578883 w 5662350"/>
              <a:gd name="connsiteY1195" fmla="*/ 5194166 h 5441486"/>
              <a:gd name="connsiteX1196" fmla="*/ 2487224 w 5662350"/>
              <a:gd name="connsiteY1196" fmla="*/ 5212800 h 5441486"/>
              <a:gd name="connsiteX1197" fmla="*/ 2238769 w 5662350"/>
              <a:gd name="connsiteY1197" fmla="*/ 5254525 h 5441486"/>
              <a:gd name="connsiteX1198" fmla="*/ 2199848 w 5662350"/>
              <a:gd name="connsiteY1198" fmla="*/ 5273508 h 5441486"/>
              <a:gd name="connsiteX1199" fmla="*/ 2114742 w 5662350"/>
              <a:gd name="connsiteY1199" fmla="*/ 5292204 h 5441486"/>
              <a:gd name="connsiteX1200" fmla="*/ 2054375 w 5662350"/>
              <a:gd name="connsiteY1200" fmla="*/ 5316843 h 5441486"/>
              <a:gd name="connsiteX1201" fmla="*/ 1425292 w 5662350"/>
              <a:gd name="connsiteY1201" fmla="*/ 5361636 h 5441486"/>
              <a:gd name="connsiteX1202" fmla="*/ 2056557 w 5662350"/>
              <a:gd name="connsiteY1202" fmla="*/ 5322469 h 5441486"/>
              <a:gd name="connsiteX1203" fmla="*/ 2765118 w 5662350"/>
              <a:gd name="connsiteY1203" fmla="*/ 5270136 h 5441486"/>
              <a:gd name="connsiteX1204" fmla="*/ 1963900 w 5662350"/>
              <a:gd name="connsiteY1204" fmla="*/ 5343565 h 5441486"/>
              <a:gd name="connsiteX1205" fmla="*/ 1961732 w 5662350"/>
              <a:gd name="connsiteY1205" fmla="*/ 5345528 h 5441486"/>
              <a:gd name="connsiteX1206" fmla="*/ 1927127 w 5662350"/>
              <a:gd name="connsiteY1206" fmla="*/ 5348307 h 5441486"/>
              <a:gd name="connsiteX1207" fmla="*/ 1918831 w 5662350"/>
              <a:gd name="connsiteY1207" fmla="*/ 5348926 h 5441486"/>
              <a:gd name="connsiteX1208" fmla="*/ 1899489 w 5662350"/>
              <a:gd name="connsiteY1208" fmla="*/ 5347560 h 5441486"/>
              <a:gd name="connsiteX1209" fmla="*/ 1881285 w 5662350"/>
              <a:gd name="connsiteY1209" fmla="*/ 5351373 h 5441486"/>
              <a:gd name="connsiteX1210" fmla="*/ 1892613 w 5662350"/>
              <a:gd name="connsiteY1210" fmla="*/ 5350881 h 5441486"/>
              <a:gd name="connsiteX1211" fmla="*/ 1918831 w 5662350"/>
              <a:gd name="connsiteY1211" fmla="*/ 5348926 h 5441486"/>
              <a:gd name="connsiteX1212" fmla="*/ 1929481 w 5662350"/>
              <a:gd name="connsiteY1212" fmla="*/ 5349678 h 5441486"/>
              <a:gd name="connsiteX1213" fmla="*/ 1956029 w 5662350"/>
              <a:gd name="connsiteY1213" fmla="*/ 5350691 h 5441486"/>
              <a:gd name="connsiteX1214" fmla="*/ 1961732 w 5662350"/>
              <a:gd name="connsiteY1214" fmla="*/ 5345528 h 5441486"/>
              <a:gd name="connsiteX1215" fmla="*/ 1981541 w 5662350"/>
              <a:gd name="connsiteY1215" fmla="*/ 5343937 h 5441486"/>
              <a:gd name="connsiteX1216" fmla="*/ 3004521 w 5662350"/>
              <a:gd name="connsiteY1216" fmla="*/ 5253862 h 5441486"/>
              <a:gd name="connsiteX1217" fmla="*/ 2829893 w 5662350"/>
              <a:gd name="connsiteY1217" fmla="*/ 5274757 h 5441486"/>
              <a:gd name="connsiteX1218" fmla="*/ 3111346 w 5662350"/>
              <a:gd name="connsiteY1218" fmla="*/ 5256575 h 5441486"/>
              <a:gd name="connsiteX1219" fmla="*/ 2685872 w 5662350"/>
              <a:gd name="connsiteY1219" fmla="*/ 5306005 h 5441486"/>
              <a:gd name="connsiteX1220" fmla="*/ 2658578 w 5662350"/>
              <a:gd name="connsiteY1220" fmla="*/ 5308836 h 5441486"/>
              <a:gd name="connsiteX1221" fmla="*/ 2491268 w 5662350"/>
              <a:gd name="connsiteY1221" fmla="*/ 5322962 h 5441486"/>
              <a:gd name="connsiteX1222" fmla="*/ 1345801 w 5662350"/>
              <a:gd name="connsiteY1222" fmla="*/ 5418066 h 5441486"/>
              <a:gd name="connsiteX1223" fmla="*/ 1320464 w 5662350"/>
              <a:gd name="connsiteY1223" fmla="*/ 5419793 h 5441486"/>
              <a:gd name="connsiteX1224" fmla="*/ 1308383 w 5662350"/>
              <a:gd name="connsiteY1224" fmla="*/ 5420617 h 5441486"/>
              <a:gd name="connsiteX1225" fmla="*/ 1259351 w 5662350"/>
              <a:gd name="connsiteY1225" fmla="*/ 5422212 h 5441486"/>
              <a:gd name="connsiteX1226" fmla="*/ 1305626 w 5662350"/>
              <a:gd name="connsiteY1226" fmla="*/ 5418374 h 5441486"/>
              <a:gd name="connsiteX1227" fmla="*/ 1284602 w 5662350"/>
              <a:gd name="connsiteY1227" fmla="*/ 5399145 h 5441486"/>
              <a:gd name="connsiteX1228" fmla="*/ 1250624 w 5662350"/>
              <a:gd name="connsiteY1228" fmla="*/ 5404159 h 5441486"/>
              <a:gd name="connsiteX1229" fmla="*/ 1271854 w 5662350"/>
              <a:gd name="connsiteY1229" fmla="*/ 5376575 h 5441486"/>
              <a:gd name="connsiteX1230" fmla="*/ 903966 w 5662350"/>
              <a:gd name="connsiteY1230" fmla="*/ 5378193 h 5441486"/>
              <a:gd name="connsiteX1231" fmla="*/ 963841 w 5662350"/>
              <a:gd name="connsiteY1231" fmla="*/ 5357765 h 5441486"/>
              <a:gd name="connsiteX1232" fmla="*/ 767247 w 5662350"/>
              <a:gd name="connsiteY1232" fmla="*/ 5347372 h 5441486"/>
              <a:gd name="connsiteX1233" fmla="*/ 1308222 w 5662350"/>
              <a:gd name="connsiteY1233" fmla="*/ 5362835 h 5441486"/>
              <a:gd name="connsiteX1234" fmla="*/ 827334 w 5662350"/>
              <a:gd name="connsiteY1234" fmla="*/ 5336110 h 5441486"/>
              <a:gd name="connsiteX1235" fmla="*/ 1254977 w 5662350"/>
              <a:gd name="connsiteY1235" fmla="*/ 5319173 h 5441486"/>
              <a:gd name="connsiteX1236" fmla="*/ 1372418 w 5662350"/>
              <a:gd name="connsiteY1236" fmla="*/ 5343493 h 5441486"/>
              <a:gd name="connsiteX1237" fmla="*/ 1325771 w 5662350"/>
              <a:gd name="connsiteY1237" fmla="*/ 5321812 h 5441486"/>
              <a:gd name="connsiteX1238" fmla="*/ 1306953 w 5662350"/>
              <a:gd name="connsiteY1238" fmla="*/ 5294530 h 5441486"/>
              <a:gd name="connsiteX1239" fmla="*/ 1284824 w 5662350"/>
              <a:gd name="connsiteY1239" fmla="*/ 5279327 h 5441486"/>
              <a:gd name="connsiteX1240" fmla="*/ 1318353 w 5662350"/>
              <a:gd name="connsiteY1240" fmla="*/ 5252920 h 5441486"/>
              <a:gd name="connsiteX1241" fmla="*/ 1337825 w 5662350"/>
              <a:gd name="connsiteY1241" fmla="*/ 5254782 h 5441486"/>
              <a:gd name="connsiteX1242" fmla="*/ 1367390 w 5662350"/>
              <a:gd name="connsiteY1242" fmla="*/ 5265875 h 5441486"/>
              <a:gd name="connsiteX1243" fmla="*/ 1356273 w 5662350"/>
              <a:gd name="connsiteY1243" fmla="*/ 5256547 h 5441486"/>
              <a:gd name="connsiteX1244" fmla="*/ 1396321 w 5662350"/>
              <a:gd name="connsiteY1244" fmla="*/ 5256245 h 5441486"/>
              <a:gd name="connsiteX1245" fmla="*/ 1959451 w 5662350"/>
              <a:gd name="connsiteY1245" fmla="*/ 5211503 h 5441486"/>
              <a:gd name="connsiteX1246" fmla="*/ 1991206 w 5662350"/>
              <a:gd name="connsiteY1246" fmla="*/ 5204038 h 5441486"/>
              <a:gd name="connsiteX1247" fmla="*/ 2161081 w 5662350"/>
              <a:gd name="connsiteY1247" fmla="*/ 5187912 h 5441486"/>
              <a:gd name="connsiteX1248" fmla="*/ 1957457 w 5662350"/>
              <a:gd name="connsiteY1248" fmla="*/ 5178267 h 5441486"/>
              <a:gd name="connsiteX1249" fmla="*/ 2052032 w 5662350"/>
              <a:gd name="connsiteY1249" fmla="*/ 5181660 h 5441486"/>
              <a:gd name="connsiteX1250" fmla="*/ 2101642 w 5662350"/>
              <a:gd name="connsiteY1250" fmla="*/ 5168268 h 5441486"/>
              <a:gd name="connsiteX1251" fmla="*/ 2137598 w 5662350"/>
              <a:gd name="connsiteY1251" fmla="*/ 5164754 h 5441486"/>
              <a:gd name="connsiteX1252" fmla="*/ 2330328 w 5662350"/>
              <a:gd name="connsiteY1252" fmla="*/ 5147792 h 5441486"/>
              <a:gd name="connsiteX1253" fmla="*/ 2230479 w 5662350"/>
              <a:gd name="connsiteY1253" fmla="*/ 5136950 h 5441486"/>
              <a:gd name="connsiteX1254" fmla="*/ 2069867 w 5662350"/>
              <a:gd name="connsiteY1254" fmla="*/ 5125546 h 5441486"/>
              <a:gd name="connsiteX1255" fmla="*/ 2299685 w 5662350"/>
              <a:gd name="connsiteY1255" fmla="*/ 5107441 h 5441486"/>
              <a:gd name="connsiteX1256" fmla="*/ 2171893 w 5662350"/>
              <a:gd name="connsiteY1256" fmla="*/ 5116271 h 5441486"/>
              <a:gd name="connsiteX1257" fmla="*/ 2307922 w 5662350"/>
              <a:gd name="connsiteY1257" fmla="*/ 5092684 h 5441486"/>
              <a:gd name="connsiteX1258" fmla="*/ 2532947 w 5662350"/>
              <a:gd name="connsiteY1258" fmla="*/ 5084316 h 5441486"/>
              <a:gd name="connsiteX1259" fmla="*/ 2454010 w 5662350"/>
              <a:gd name="connsiteY1259" fmla="*/ 5065301 h 5441486"/>
              <a:gd name="connsiteX1260" fmla="*/ 2549045 w 5662350"/>
              <a:gd name="connsiteY1260" fmla="*/ 5047912 h 5441486"/>
              <a:gd name="connsiteX1261" fmla="*/ 2373565 w 5662350"/>
              <a:gd name="connsiteY1261" fmla="*/ 5033492 h 5441486"/>
              <a:gd name="connsiteX1262" fmla="*/ 2266266 w 5662350"/>
              <a:gd name="connsiteY1262" fmla="*/ 5025276 h 5441486"/>
              <a:gd name="connsiteX1263" fmla="*/ 2505252 w 5662350"/>
              <a:gd name="connsiteY1263" fmla="*/ 5016979 h 5441486"/>
              <a:gd name="connsiteX1264" fmla="*/ 2389948 w 5662350"/>
              <a:gd name="connsiteY1264" fmla="*/ 5012809 h 5441486"/>
              <a:gd name="connsiteX1265" fmla="*/ 2459871 w 5662350"/>
              <a:gd name="connsiteY1265" fmla="*/ 5002068 h 5441486"/>
              <a:gd name="connsiteX1266" fmla="*/ 2437717 w 5662350"/>
              <a:gd name="connsiteY1266" fmla="*/ 4993845 h 5441486"/>
              <a:gd name="connsiteX1267" fmla="*/ 2405678 w 5662350"/>
              <a:gd name="connsiteY1267" fmla="*/ 4980012 h 5441486"/>
              <a:gd name="connsiteX1268" fmla="*/ 2380307 w 5662350"/>
              <a:gd name="connsiteY1268" fmla="*/ 4979685 h 5441486"/>
              <a:gd name="connsiteX1269" fmla="*/ 2420370 w 5662350"/>
              <a:gd name="connsiteY1269" fmla="*/ 4969082 h 5441486"/>
              <a:gd name="connsiteX1270" fmla="*/ 2437778 w 5662350"/>
              <a:gd name="connsiteY1270" fmla="*/ 4948460 h 5441486"/>
              <a:gd name="connsiteX1271" fmla="*/ 2495211 w 5662350"/>
              <a:gd name="connsiteY1271" fmla="*/ 4941215 h 5441486"/>
              <a:gd name="connsiteX1272" fmla="*/ 2444417 w 5662350"/>
              <a:gd name="connsiteY1272" fmla="*/ 4930825 h 5441486"/>
              <a:gd name="connsiteX1273" fmla="*/ 2733269 w 5662350"/>
              <a:gd name="connsiteY1273" fmla="*/ 4914512 h 5441486"/>
              <a:gd name="connsiteX1274" fmla="*/ 2533688 w 5662350"/>
              <a:gd name="connsiteY1274" fmla="*/ 4899050 h 5441486"/>
              <a:gd name="connsiteX1275" fmla="*/ 2567414 w 5662350"/>
              <a:gd name="connsiteY1275" fmla="*/ 4866236 h 5441486"/>
              <a:gd name="connsiteX1276" fmla="*/ 2531193 w 5662350"/>
              <a:gd name="connsiteY1276" fmla="*/ 4859889 h 5441486"/>
              <a:gd name="connsiteX1277" fmla="*/ 2498947 w 5662350"/>
              <a:gd name="connsiteY1277" fmla="*/ 4859858 h 5441486"/>
              <a:gd name="connsiteX1278" fmla="*/ 2500822 w 5662350"/>
              <a:gd name="connsiteY1278" fmla="*/ 4851543 h 5441486"/>
              <a:gd name="connsiteX1279" fmla="*/ 2516284 w 5662350"/>
              <a:gd name="connsiteY1279" fmla="*/ 4841180 h 5441486"/>
              <a:gd name="connsiteX1280" fmla="*/ 2651324 w 5662350"/>
              <a:gd name="connsiteY1280" fmla="*/ 4827298 h 5441486"/>
              <a:gd name="connsiteX1281" fmla="*/ 2724842 w 5662350"/>
              <a:gd name="connsiteY1281" fmla="*/ 4822444 h 5441486"/>
              <a:gd name="connsiteX1282" fmla="*/ 2863148 w 5662350"/>
              <a:gd name="connsiteY1282" fmla="*/ 4808076 h 5441486"/>
              <a:gd name="connsiteX1283" fmla="*/ 2710122 w 5662350"/>
              <a:gd name="connsiteY1283" fmla="*/ 4792238 h 5441486"/>
              <a:gd name="connsiteX1284" fmla="*/ 2758962 w 5662350"/>
              <a:gd name="connsiteY1284" fmla="*/ 4753310 h 5441486"/>
              <a:gd name="connsiteX1285" fmla="*/ 2832204 w 5662350"/>
              <a:gd name="connsiteY1285" fmla="*/ 4722600 h 5441486"/>
              <a:gd name="connsiteX1286" fmla="*/ 2820538 w 5662350"/>
              <a:gd name="connsiteY1286" fmla="*/ 4718834 h 5441486"/>
              <a:gd name="connsiteX1287" fmla="*/ 2801379 w 5662350"/>
              <a:gd name="connsiteY1287" fmla="*/ 4715954 h 5441486"/>
              <a:gd name="connsiteX1288" fmla="*/ 2861136 w 5662350"/>
              <a:gd name="connsiteY1288" fmla="*/ 4715852 h 5441486"/>
              <a:gd name="connsiteX1289" fmla="*/ 2912108 w 5662350"/>
              <a:gd name="connsiteY1289" fmla="*/ 4713727 h 5441486"/>
              <a:gd name="connsiteX1290" fmla="*/ 2898708 w 5662350"/>
              <a:gd name="connsiteY1290" fmla="*/ 4689695 h 5441486"/>
              <a:gd name="connsiteX1291" fmla="*/ 3031641 w 5662350"/>
              <a:gd name="connsiteY1291" fmla="*/ 4648718 h 5441486"/>
              <a:gd name="connsiteX1292" fmla="*/ 3025514 w 5662350"/>
              <a:gd name="connsiteY1292" fmla="*/ 4634451 h 5441486"/>
              <a:gd name="connsiteX1293" fmla="*/ 3323501 w 5662350"/>
              <a:gd name="connsiteY1293" fmla="*/ 4459057 h 5441486"/>
              <a:gd name="connsiteX1294" fmla="*/ 3298833 w 5662350"/>
              <a:gd name="connsiteY1294" fmla="*/ 4449733 h 5441486"/>
              <a:gd name="connsiteX1295" fmla="*/ 3153646 w 5662350"/>
              <a:gd name="connsiteY1295" fmla="*/ 4423940 h 5441486"/>
              <a:gd name="connsiteX1296" fmla="*/ 3236496 w 5662350"/>
              <a:gd name="connsiteY1296" fmla="*/ 4377963 h 5441486"/>
              <a:gd name="connsiteX1297" fmla="*/ 3552437 w 5662350"/>
              <a:gd name="connsiteY1297" fmla="*/ 4216400 h 5441486"/>
              <a:gd name="connsiteX1298" fmla="*/ 3323442 w 5662350"/>
              <a:gd name="connsiteY1298" fmla="*/ 4279733 h 5441486"/>
              <a:gd name="connsiteX1299" fmla="*/ 3068317 w 5662350"/>
              <a:gd name="connsiteY1299" fmla="*/ 4310843 h 5441486"/>
              <a:gd name="connsiteX1300" fmla="*/ 2902477 w 5662350"/>
              <a:gd name="connsiteY1300" fmla="*/ 4330542 h 5441486"/>
              <a:gd name="connsiteX1301" fmla="*/ 1906359 w 5662350"/>
              <a:gd name="connsiteY1301" fmla="*/ 4557765 h 5441486"/>
              <a:gd name="connsiteX1302" fmla="*/ 310610 w 5662350"/>
              <a:gd name="connsiteY1302" fmla="*/ 4696656 h 5441486"/>
              <a:gd name="connsiteX1303" fmla="*/ 1872586 w 5662350"/>
              <a:gd name="connsiteY1303" fmla="*/ 4515965 h 5441486"/>
              <a:gd name="connsiteX1304" fmla="*/ 105 w 5662350"/>
              <a:gd name="connsiteY1304" fmla="*/ 4628877 h 5441486"/>
              <a:gd name="connsiteX1305" fmla="*/ 1813641 w 5662350"/>
              <a:gd name="connsiteY1305" fmla="*/ 4493109 h 5441486"/>
              <a:gd name="connsiteX1306" fmla="*/ 313451 w 5662350"/>
              <a:gd name="connsiteY1306" fmla="*/ 4596421 h 5441486"/>
              <a:gd name="connsiteX1307" fmla="*/ 1621014 w 5662350"/>
              <a:gd name="connsiteY1307" fmla="*/ 4436114 h 5441486"/>
              <a:gd name="connsiteX1308" fmla="*/ 17460 w 5662350"/>
              <a:gd name="connsiteY1308" fmla="*/ 4509593 h 5441486"/>
              <a:gd name="connsiteX1309" fmla="*/ 74379 w 5662350"/>
              <a:gd name="connsiteY1309" fmla="*/ 4471153 h 5441486"/>
              <a:gd name="connsiteX1310" fmla="*/ 79563 w 5662350"/>
              <a:gd name="connsiteY1310" fmla="*/ 4470228 h 5441486"/>
              <a:gd name="connsiteX1311" fmla="*/ 119156 w 5662350"/>
              <a:gd name="connsiteY1311" fmla="*/ 4479362 h 5441486"/>
              <a:gd name="connsiteX1312" fmla="*/ 1387205 w 5662350"/>
              <a:gd name="connsiteY1312" fmla="*/ 4336220 h 5441486"/>
              <a:gd name="connsiteX1313" fmla="*/ 1435992 w 5662350"/>
              <a:gd name="connsiteY1313" fmla="*/ 4328274 h 5441486"/>
              <a:gd name="connsiteX1314" fmla="*/ 1436890 w 5662350"/>
              <a:gd name="connsiteY1314" fmla="*/ 4328171 h 5441486"/>
              <a:gd name="connsiteX1315" fmla="*/ 1492216 w 5662350"/>
              <a:gd name="connsiteY1315" fmla="*/ 4319935 h 5441486"/>
              <a:gd name="connsiteX1316" fmla="*/ 1458023 w 5662350"/>
              <a:gd name="connsiteY1316" fmla="*/ 4324686 h 5441486"/>
              <a:gd name="connsiteX1317" fmla="*/ 1435992 w 5662350"/>
              <a:gd name="connsiteY1317" fmla="*/ 4328274 h 5441486"/>
              <a:gd name="connsiteX1318" fmla="*/ 1357781 w 5662350"/>
              <a:gd name="connsiteY1318" fmla="*/ 4337280 h 5441486"/>
              <a:gd name="connsiteX1319" fmla="*/ 148223 w 5662350"/>
              <a:gd name="connsiteY1319" fmla="*/ 4457966 h 5441486"/>
              <a:gd name="connsiteX1320" fmla="*/ 79563 w 5662350"/>
              <a:gd name="connsiteY1320" fmla="*/ 4470228 h 5441486"/>
              <a:gd name="connsiteX1321" fmla="*/ 75380 w 5662350"/>
              <a:gd name="connsiteY1321" fmla="*/ 4469262 h 5441486"/>
              <a:gd name="connsiteX1322" fmla="*/ 567475 w 5662350"/>
              <a:gd name="connsiteY1322" fmla="*/ 3874576 h 5441486"/>
              <a:gd name="connsiteX1323" fmla="*/ 584108 w 5662350"/>
              <a:gd name="connsiteY1323" fmla="*/ 3863771 h 5441486"/>
              <a:gd name="connsiteX1324" fmla="*/ 566576 w 5662350"/>
              <a:gd name="connsiteY1324" fmla="*/ 3831790 h 5441486"/>
              <a:gd name="connsiteX1325" fmla="*/ 593302 w 5662350"/>
              <a:gd name="connsiteY1325" fmla="*/ 3830213 h 5441486"/>
              <a:gd name="connsiteX1326" fmla="*/ 600105 w 5662350"/>
              <a:gd name="connsiteY1326" fmla="*/ 3805382 h 5441486"/>
              <a:gd name="connsiteX1327" fmla="*/ 625277 w 5662350"/>
              <a:gd name="connsiteY1327" fmla="*/ 3786438 h 5441486"/>
              <a:gd name="connsiteX1328" fmla="*/ 616551 w 5662350"/>
              <a:gd name="connsiteY1328" fmla="*/ 3768386 h 5441486"/>
              <a:gd name="connsiteX1329" fmla="*/ 634471 w 5662350"/>
              <a:gd name="connsiteY1329" fmla="*/ 3752882 h 5441486"/>
              <a:gd name="connsiteX1330" fmla="*/ 606028 w 5662350"/>
              <a:gd name="connsiteY1330" fmla="*/ 3664759 h 5441486"/>
              <a:gd name="connsiteX1331" fmla="*/ 626682 w 5662350"/>
              <a:gd name="connsiteY1331" fmla="*/ 3658470 h 5441486"/>
              <a:gd name="connsiteX1332" fmla="*/ 635143 w 5662350"/>
              <a:gd name="connsiteY1332" fmla="*/ 3654458 h 5441486"/>
              <a:gd name="connsiteX1333" fmla="*/ 1521280 w 5662350"/>
              <a:gd name="connsiteY1333" fmla="*/ 3919732 h 5441486"/>
              <a:gd name="connsiteX1334" fmla="*/ 1443633 w 5662350"/>
              <a:gd name="connsiteY1334" fmla="*/ 3884908 h 5441486"/>
              <a:gd name="connsiteX1335" fmla="*/ 1426458 w 5662350"/>
              <a:gd name="connsiteY1335" fmla="*/ 3878137 h 5441486"/>
              <a:gd name="connsiteX1336" fmla="*/ 1485853 w 5662350"/>
              <a:gd name="connsiteY1336" fmla="*/ 3899078 h 5441486"/>
              <a:gd name="connsiteX1337" fmla="*/ 1796773 w 5662350"/>
              <a:gd name="connsiteY1337" fmla="*/ 4004248 h 5441486"/>
              <a:gd name="connsiteX1338" fmla="*/ 725898 w 5662350"/>
              <a:gd name="connsiteY1338" fmla="*/ 3561208 h 5441486"/>
              <a:gd name="connsiteX1339" fmla="*/ 759240 w 5662350"/>
              <a:gd name="connsiteY1339" fmla="*/ 3508610 h 5441486"/>
              <a:gd name="connsiteX1340" fmla="*/ 808931 w 5662350"/>
              <a:gd name="connsiteY1340" fmla="*/ 3496145 h 5441486"/>
              <a:gd name="connsiteX1341" fmla="*/ 826929 w 5662350"/>
              <a:gd name="connsiteY1341" fmla="*/ 3476517 h 5441486"/>
              <a:gd name="connsiteX1342" fmla="*/ 871653 w 5662350"/>
              <a:gd name="connsiteY1342" fmla="*/ 3455312 h 5441486"/>
              <a:gd name="connsiteX1343" fmla="*/ 886733 w 5662350"/>
              <a:gd name="connsiteY1343" fmla="*/ 3427139 h 5441486"/>
              <a:gd name="connsiteX1344" fmla="*/ 917030 w 5662350"/>
              <a:gd name="connsiteY1344" fmla="*/ 3408686 h 5441486"/>
              <a:gd name="connsiteX1345" fmla="*/ 960406 w 5662350"/>
              <a:gd name="connsiteY1345" fmla="*/ 3323301 h 5441486"/>
              <a:gd name="connsiteX1346" fmla="*/ 988418 w 5662350"/>
              <a:gd name="connsiteY1346" fmla="*/ 3317027 h 5441486"/>
              <a:gd name="connsiteX1347" fmla="*/ 1000267 w 5662350"/>
              <a:gd name="connsiteY1347" fmla="*/ 3296810 h 5441486"/>
              <a:gd name="connsiteX1348" fmla="*/ 1001820 w 5662350"/>
              <a:gd name="connsiteY1348" fmla="*/ 3314177 h 5441486"/>
              <a:gd name="connsiteX1349" fmla="*/ 1085507 w 5662350"/>
              <a:gd name="connsiteY1349" fmla="*/ 3223694 h 5441486"/>
              <a:gd name="connsiteX1350" fmla="*/ 1119484 w 5662350"/>
              <a:gd name="connsiteY1350" fmla="*/ 3218680 h 5441486"/>
              <a:gd name="connsiteX1351" fmla="*/ 1134827 w 5662350"/>
              <a:gd name="connsiteY1351" fmla="*/ 3185711 h 5441486"/>
              <a:gd name="connsiteX1352" fmla="*/ 1217676 w 5662350"/>
              <a:gd name="connsiteY1352" fmla="*/ 3121320 h 5441486"/>
              <a:gd name="connsiteX1353" fmla="*/ 1226685 w 5662350"/>
              <a:gd name="connsiteY1353" fmla="*/ 3088434 h 5441486"/>
              <a:gd name="connsiteX1354" fmla="*/ 1279050 w 5662350"/>
              <a:gd name="connsiteY1354" fmla="*/ 3016305 h 5441486"/>
              <a:gd name="connsiteX1355" fmla="*/ 1341323 w 5662350"/>
              <a:gd name="connsiteY1355" fmla="*/ 2954078 h 5441486"/>
              <a:gd name="connsiteX1356" fmla="*/ 1443213 w 5662350"/>
              <a:gd name="connsiteY1356" fmla="*/ 2797153 h 5441486"/>
              <a:gd name="connsiteX1357" fmla="*/ 1468385 w 5662350"/>
              <a:gd name="connsiteY1357" fmla="*/ 2778210 h 5441486"/>
              <a:gd name="connsiteX1358" fmla="*/ 1485935 w 5662350"/>
              <a:gd name="connsiteY1358" fmla="*/ 2737188 h 5441486"/>
              <a:gd name="connsiteX1359" fmla="*/ 1489978 w 5662350"/>
              <a:gd name="connsiteY1359" fmla="*/ 2734199 h 5441486"/>
              <a:gd name="connsiteX1360" fmla="*/ 1537461 w 5662350"/>
              <a:gd name="connsiteY1360" fmla="*/ 2691151 h 5441486"/>
              <a:gd name="connsiteX1361" fmla="*/ 1504304 w 5662350"/>
              <a:gd name="connsiteY1361" fmla="*/ 2743078 h 5441486"/>
              <a:gd name="connsiteX1362" fmla="*/ 1528452 w 5662350"/>
              <a:gd name="connsiteY1362" fmla="*/ 2724036 h 5441486"/>
              <a:gd name="connsiteX1363" fmla="*/ 1661441 w 5662350"/>
              <a:gd name="connsiteY1363" fmla="*/ 2668574 h 5441486"/>
              <a:gd name="connsiteX1364" fmla="*/ 1759798 w 5662350"/>
              <a:gd name="connsiteY1364" fmla="*/ 2643546 h 5441486"/>
              <a:gd name="connsiteX1365" fmla="*/ 1916987 w 5662350"/>
              <a:gd name="connsiteY1365" fmla="*/ 2596683 h 5441486"/>
              <a:gd name="connsiteX1366" fmla="*/ 1951797 w 5662350"/>
              <a:gd name="connsiteY1366" fmla="*/ 2589245 h 5441486"/>
              <a:gd name="connsiteX1367" fmla="*/ 1951797 w 5662350"/>
              <a:gd name="connsiteY1367" fmla="*/ 2574446 h 5441486"/>
              <a:gd name="connsiteX1368" fmla="*/ 1872361 w 5662350"/>
              <a:gd name="connsiteY1368" fmla="*/ 2590700 h 5441486"/>
              <a:gd name="connsiteX1369" fmla="*/ 1408754 w 5662350"/>
              <a:gd name="connsiteY1369" fmla="*/ 2622758 h 5441486"/>
              <a:gd name="connsiteX1370" fmla="*/ 527787 w 5662350"/>
              <a:gd name="connsiteY1370" fmla="*/ 2285145 h 5441486"/>
              <a:gd name="connsiteX1371" fmla="*/ 454454 w 5662350"/>
              <a:gd name="connsiteY1371" fmla="*/ 2257980 h 5441486"/>
              <a:gd name="connsiteX1372" fmla="*/ 373977 w 5662350"/>
              <a:gd name="connsiteY1372" fmla="*/ 2063171 h 5441486"/>
              <a:gd name="connsiteX1373" fmla="*/ 335605 w 5662350"/>
              <a:gd name="connsiteY1373" fmla="*/ 1984880 h 5441486"/>
              <a:gd name="connsiteX1374" fmla="*/ 349390 w 5662350"/>
              <a:gd name="connsiteY1374" fmla="*/ 1947005 h 5441486"/>
              <a:gd name="connsiteX1375" fmla="*/ 358641 w 5662350"/>
              <a:gd name="connsiteY1375" fmla="*/ 1927692 h 5441486"/>
              <a:gd name="connsiteX1376" fmla="*/ 354314 w 5662350"/>
              <a:gd name="connsiteY1376" fmla="*/ 1876445 h 5441486"/>
              <a:gd name="connsiteX1377" fmla="*/ 284192 w 5662350"/>
              <a:gd name="connsiteY1377" fmla="*/ 1871356 h 5441486"/>
              <a:gd name="connsiteX1378" fmla="*/ 307350 w 5662350"/>
              <a:gd name="connsiteY1378" fmla="*/ 1836581 h 5441486"/>
              <a:gd name="connsiteX1379" fmla="*/ 326441 w 5662350"/>
              <a:gd name="connsiteY1379" fmla="*/ 1821077 h 5441486"/>
              <a:gd name="connsiteX1380" fmla="*/ 319981 w 5662350"/>
              <a:gd name="connsiteY1380" fmla="*/ 1791176 h 5441486"/>
              <a:gd name="connsiteX1381" fmla="*/ 312123 w 5662350"/>
              <a:gd name="connsiteY1381" fmla="*/ 1748201 h 5441486"/>
              <a:gd name="connsiteX1382" fmla="*/ 386769 w 5662350"/>
              <a:gd name="connsiteY1382" fmla="*/ 1734334 h 5441486"/>
              <a:gd name="connsiteX1383" fmla="*/ 362061 w 5662350"/>
              <a:gd name="connsiteY1383" fmla="*/ 1723565 h 5441486"/>
              <a:gd name="connsiteX1384" fmla="*/ 350181 w 5662350"/>
              <a:gd name="connsiteY1384" fmla="*/ 1720150 h 5441486"/>
              <a:gd name="connsiteX1385" fmla="*/ 355254 w 5662350"/>
              <a:gd name="connsiteY1385" fmla="*/ 1719672 h 5441486"/>
              <a:gd name="connsiteX1386" fmla="*/ 356736 w 5662350"/>
              <a:gd name="connsiteY1386" fmla="*/ 1704296 h 5441486"/>
              <a:gd name="connsiteX1387" fmla="*/ 356042 w 5662350"/>
              <a:gd name="connsiteY1387" fmla="*/ 1701386 h 5441486"/>
              <a:gd name="connsiteX1388" fmla="*/ 1351172 w 5662350"/>
              <a:gd name="connsiteY1388" fmla="*/ 1516958 h 5441486"/>
              <a:gd name="connsiteX1389" fmla="*/ 1337849 w 5662350"/>
              <a:gd name="connsiteY1389" fmla="*/ 1515683 h 5441486"/>
              <a:gd name="connsiteX1390" fmla="*/ 369998 w 5662350"/>
              <a:gd name="connsiteY1390" fmla="*/ 1698698 h 5441486"/>
              <a:gd name="connsiteX1391" fmla="*/ 356030 w 5662350"/>
              <a:gd name="connsiteY1391" fmla="*/ 1701335 h 5441486"/>
              <a:gd name="connsiteX1392" fmla="*/ 352381 w 5662350"/>
              <a:gd name="connsiteY1392" fmla="*/ 1686020 h 5441486"/>
              <a:gd name="connsiteX1393" fmla="*/ 332969 w 5662350"/>
              <a:gd name="connsiteY1393" fmla="*/ 1668948 h 5441486"/>
              <a:gd name="connsiteX1394" fmla="*/ 319180 w 5662350"/>
              <a:gd name="connsiteY1394" fmla="*/ 1658100 h 5441486"/>
              <a:gd name="connsiteX1395" fmla="*/ 359928 w 5662350"/>
              <a:gd name="connsiteY1395" fmla="*/ 1643428 h 5441486"/>
              <a:gd name="connsiteX1396" fmla="*/ 393757 w 5662350"/>
              <a:gd name="connsiteY1396" fmla="*/ 1631224 h 5441486"/>
              <a:gd name="connsiteX1397" fmla="*/ 426666 w 5662350"/>
              <a:gd name="connsiteY1397" fmla="*/ 1617931 h 5441486"/>
              <a:gd name="connsiteX1398" fmla="*/ 446061 w 5662350"/>
              <a:gd name="connsiteY1398" fmla="*/ 1613765 h 5441486"/>
              <a:gd name="connsiteX1399" fmla="*/ 413681 w 5662350"/>
              <a:gd name="connsiteY1399" fmla="*/ 1605728 h 5441486"/>
              <a:gd name="connsiteX1400" fmla="*/ 1403820 w 5662350"/>
              <a:gd name="connsiteY1400" fmla="*/ 1393890 h 5441486"/>
              <a:gd name="connsiteX1401" fmla="*/ 377673 w 5662350"/>
              <a:gd name="connsiteY1401" fmla="*/ 1589858 h 5441486"/>
              <a:gd name="connsiteX1402" fmla="*/ 984397 w 5662350"/>
              <a:gd name="connsiteY1402" fmla="*/ 1437110 h 5441486"/>
              <a:gd name="connsiteX1403" fmla="*/ 350352 w 5662350"/>
              <a:gd name="connsiteY1403" fmla="*/ 1566276 h 5441486"/>
              <a:gd name="connsiteX1404" fmla="*/ 337814 w 5662350"/>
              <a:gd name="connsiteY1404" fmla="*/ 1568919 h 5441486"/>
              <a:gd name="connsiteX1405" fmla="*/ 336204 w 5662350"/>
              <a:gd name="connsiteY1405" fmla="*/ 1563988 h 5441486"/>
              <a:gd name="connsiteX1406" fmla="*/ 360627 w 5662350"/>
              <a:gd name="connsiteY1406" fmla="*/ 1541062 h 5441486"/>
              <a:gd name="connsiteX1407" fmla="*/ 587486 w 5662350"/>
              <a:gd name="connsiteY1407" fmla="*/ 1462488 h 5441486"/>
              <a:gd name="connsiteX1408" fmla="*/ 706013 w 5662350"/>
              <a:gd name="connsiteY1408" fmla="*/ 1433314 h 5441486"/>
              <a:gd name="connsiteX1409" fmla="*/ 756014 w 5662350"/>
              <a:gd name="connsiteY1409" fmla="*/ 1422640 h 5441486"/>
              <a:gd name="connsiteX1410" fmla="*/ 864161 w 5662350"/>
              <a:gd name="connsiteY1410" fmla="*/ 1397092 h 5441486"/>
              <a:gd name="connsiteX1411" fmla="*/ 933297 w 5662350"/>
              <a:gd name="connsiteY1411" fmla="*/ 1380039 h 5441486"/>
              <a:gd name="connsiteX1412" fmla="*/ 999493 w 5662350"/>
              <a:gd name="connsiteY1412" fmla="*/ 1364811 h 5441486"/>
              <a:gd name="connsiteX1413" fmla="*/ 1140453 w 5662350"/>
              <a:gd name="connsiteY1413" fmla="*/ 1330345 h 5441486"/>
              <a:gd name="connsiteX1414" fmla="*/ 972273 w 5662350"/>
              <a:gd name="connsiteY1414" fmla="*/ 1370426 h 5441486"/>
              <a:gd name="connsiteX1415" fmla="*/ 933297 w 5662350"/>
              <a:gd name="connsiteY1415" fmla="*/ 1380039 h 5441486"/>
              <a:gd name="connsiteX1416" fmla="*/ 871157 w 5662350"/>
              <a:gd name="connsiteY1416" fmla="*/ 1394334 h 5441486"/>
              <a:gd name="connsiteX1417" fmla="*/ 727907 w 5662350"/>
              <a:gd name="connsiteY1417" fmla="*/ 1427925 h 5441486"/>
              <a:gd name="connsiteX1418" fmla="*/ 706013 w 5662350"/>
              <a:gd name="connsiteY1418" fmla="*/ 1433314 h 5441486"/>
              <a:gd name="connsiteX1419" fmla="*/ 663424 w 5662350"/>
              <a:gd name="connsiteY1419" fmla="*/ 1442406 h 5441486"/>
              <a:gd name="connsiteX1420" fmla="*/ 587294 w 5662350"/>
              <a:gd name="connsiteY1420" fmla="*/ 1445942 h 5441486"/>
              <a:gd name="connsiteX1421" fmla="*/ 624898 w 5662350"/>
              <a:gd name="connsiteY1421" fmla="*/ 1419071 h 5441486"/>
              <a:gd name="connsiteX1422" fmla="*/ 696556 w 5662350"/>
              <a:gd name="connsiteY1422" fmla="*/ 1389847 h 5441486"/>
              <a:gd name="connsiteX1423" fmla="*/ 239875 w 5662350"/>
              <a:gd name="connsiteY1423" fmla="*/ 1460310 h 5441486"/>
              <a:gd name="connsiteX1424" fmla="*/ 291364 w 5662350"/>
              <a:gd name="connsiteY1424" fmla="*/ 1423877 h 5441486"/>
              <a:gd name="connsiteX1425" fmla="*/ 980183 w 5662350"/>
              <a:gd name="connsiteY1425" fmla="*/ 1232511 h 5441486"/>
              <a:gd name="connsiteX1426" fmla="*/ 1089079 w 5662350"/>
              <a:gd name="connsiteY1426" fmla="*/ 1203508 h 5441486"/>
              <a:gd name="connsiteX1427" fmla="*/ 1097241 w 5662350"/>
              <a:gd name="connsiteY1427" fmla="*/ 1201535 h 5441486"/>
              <a:gd name="connsiteX1428" fmla="*/ 1382396 w 5662350"/>
              <a:gd name="connsiteY1428" fmla="*/ 1132691 h 5441486"/>
              <a:gd name="connsiteX1429" fmla="*/ 1460899 w 5662350"/>
              <a:gd name="connsiteY1429" fmla="*/ 1104764 h 5441486"/>
              <a:gd name="connsiteX1430" fmla="*/ 1490517 w 5662350"/>
              <a:gd name="connsiteY1430" fmla="*/ 1094642 h 5441486"/>
              <a:gd name="connsiteX1431" fmla="*/ 1525603 w 5662350"/>
              <a:gd name="connsiteY1431" fmla="*/ 1084747 h 5441486"/>
              <a:gd name="connsiteX1432" fmla="*/ 1643519 w 5662350"/>
              <a:gd name="connsiteY1432" fmla="*/ 1044906 h 5441486"/>
              <a:gd name="connsiteX1433" fmla="*/ 921958 w 5662350"/>
              <a:gd name="connsiteY1433" fmla="*/ 1211102 h 5441486"/>
              <a:gd name="connsiteX1434" fmla="*/ 850958 w 5662350"/>
              <a:gd name="connsiteY1434" fmla="*/ 1228970 h 5441486"/>
              <a:gd name="connsiteX1435" fmla="*/ 836964 w 5662350"/>
              <a:gd name="connsiteY1435" fmla="*/ 1231567 h 5441486"/>
              <a:gd name="connsiteX1436" fmla="*/ 593926 w 5662350"/>
              <a:gd name="connsiteY1436" fmla="*/ 1290012 h 5441486"/>
              <a:gd name="connsiteX1437" fmla="*/ 833221 w 5662350"/>
              <a:gd name="connsiteY1437" fmla="*/ 1233434 h 5441486"/>
              <a:gd name="connsiteX1438" fmla="*/ 850958 w 5662350"/>
              <a:gd name="connsiteY1438" fmla="*/ 1228970 h 5441486"/>
              <a:gd name="connsiteX1439" fmla="*/ 968829 w 5662350"/>
              <a:gd name="connsiteY1439" fmla="*/ 1207090 h 5441486"/>
              <a:gd name="connsiteX1440" fmla="*/ 1058103 w 5662350"/>
              <a:gd name="connsiteY1440" fmla="*/ 1190774 h 5441486"/>
              <a:gd name="connsiteX1441" fmla="*/ 997709 w 5662350"/>
              <a:gd name="connsiteY1441" fmla="*/ 1204679 h 5441486"/>
              <a:gd name="connsiteX1442" fmla="*/ 318586 w 5662350"/>
              <a:gd name="connsiteY1442" fmla="*/ 1347351 h 5441486"/>
              <a:gd name="connsiteX1443" fmla="*/ 1678822 w 5662350"/>
              <a:gd name="connsiteY1443" fmla="*/ 916048 h 5441486"/>
              <a:gd name="connsiteX1444" fmla="*/ 410852 w 5662350"/>
              <a:gd name="connsiteY1444" fmla="*/ 1280949 h 5441486"/>
              <a:gd name="connsiteX1445" fmla="*/ 676437 w 5662350"/>
              <a:gd name="connsiteY1445" fmla="*/ 1179670 h 5441486"/>
              <a:gd name="connsiteX1446" fmla="*/ 862733 w 5662350"/>
              <a:gd name="connsiteY1446" fmla="*/ 1099682 h 5441486"/>
              <a:gd name="connsiteX1447" fmla="*/ 1146946 w 5662350"/>
              <a:gd name="connsiteY1447" fmla="*/ 999457 h 5441486"/>
              <a:gd name="connsiteX1448" fmla="*/ 1427066 w 5662350"/>
              <a:gd name="connsiteY1448" fmla="*/ 861779 h 5441486"/>
              <a:gd name="connsiteX1449" fmla="*/ 1531094 w 5662350"/>
              <a:gd name="connsiteY1449" fmla="*/ 803716 h 5441486"/>
              <a:gd name="connsiteX1450" fmla="*/ 1896287 w 5662350"/>
              <a:gd name="connsiteY1450" fmla="*/ 548408 h 5441486"/>
              <a:gd name="connsiteX1451" fmla="*/ 1902807 w 5662350"/>
              <a:gd name="connsiteY1451" fmla="*/ 574514 h 5441486"/>
              <a:gd name="connsiteX1452" fmla="*/ 1989149 w 5662350"/>
              <a:gd name="connsiteY1452" fmla="*/ 497371 h 5441486"/>
              <a:gd name="connsiteX1453" fmla="*/ 2101562 w 5662350"/>
              <a:gd name="connsiteY1453" fmla="*/ 444073 h 544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</a:cxnLst>
            <a:rect l="l" t="t" r="r" b="b"/>
            <a:pathLst>
              <a:path w="5662350" h="5441486">
                <a:moveTo>
                  <a:pt x="4081351" y="4981714"/>
                </a:moveTo>
                <a:lnTo>
                  <a:pt x="4082500" y="4982017"/>
                </a:lnTo>
                <a:lnTo>
                  <a:pt x="4084031" y="4982422"/>
                </a:lnTo>
                <a:lnTo>
                  <a:pt x="4086100" y="4982968"/>
                </a:lnTo>
                <a:lnTo>
                  <a:pt x="4091694" y="4984446"/>
                </a:lnTo>
                <a:lnTo>
                  <a:pt x="4088246" y="4983535"/>
                </a:lnTo>
                <a:lnTo>
                  <a:pt x="4086100" y="4982968"/>
                </a:lnTo>
                <a:lnTo>
                  <a:pt x="4084655" y="4982587"/>
                </a:lnTo>
                <a:lnTo>
                  <a:pt x="4084031" y="4982422"/>
                </a:lnTo>
                <a:close/>
                <a:moveTo>
                  <a:pt x="4991448" y="4579452"/>
                </a:moveTo>
                <a:cubicBezTo>
                  <a:pt x="4991149" y="4580543"/>
                  <a:pt x="4990559" y="4581197"/>
                  <a:pt x="4989758" y="4581498"/>
                </a:cubicBezTo>
                <a:lnTo>
                  <a:pt x="4988926" y="4581479"/>
                </a:lnTo>
                <a:close/>
                <a:moveTo>
                  <a:pt x="5050616" y="4482492"/>
                </a:moveTo>
                <a:lnTo>
                  <a:pt x="5056765" y="4483080"/>
                </a:lnTo>
                <a:cubicBezTo>
                  <a:pt x="5056765" y="4483080"/>
                  <a:pt x="5055478" y="4487778"/>
                  <a:pt x="5049329" y="4487190"/>
                </a:cubicBezTo>
                <a:close/>
                <a:moveTo>
                  <a:pt x="5036005" y="4485915"/>
                </a:moveTo>
                <a:lnTo>
                  <a:pt x="5049329" y="4487190"/>
                </a:lnTo>
                <a:cubicBezTo>
                  <a:pt x="5048226" y="4491216"/>
                  <a:pt x="5041051" y="4490530"/>
                  <a:pt x="5034902" y="4489942"/>
                </a:cubicBezTo>
                <a:close/>
                <a:moveTo>
                  <a:pt x="5183457" y="4281693"/>
                </a:moveTo>
                <a:lnTo>
                  <a:pt x="5182170" y="4286391"/>
                </a:lnTo>
                <a:cubicBezTo>
                  <a:pt x="5176470" y="4307197"/>
                  <a:pt x="5212388" y="4272064"/>
                  <a:pt x="5183457" y="4281693"/>
                </a:cubicBezTo>
                <a:close/>
                <a:moveTo>
                  <a:pt x="2812299" y="5178189"/>
                </a:moveTo>
                <a:cubicBezTo>
                  <a:pt x="2812299" y="5178189"/>
                  <a:pt x="2832875" y="5176024"/>
                  <a:pt x="2833978" y="5171998"/>
                </a:cubicBezTo>
                <a:cubicBezTo>
                  <a:pt x="2893839" y="5164638"/>
                  <a:pt x="2964106" y="5150009"/>
                  <a:pt x="3011669" y="5141473"/>
                </a:cubicBezTo>
                <a:lnTo>
                  <a:pt x="3619504" y="5041898"/>
                </a:lnTo>
                <a:cubicBezTo>
                  <a:pt x="3872402" y="4997906"/>
                  <a:pt x="4116945" y="4961379"/>
                  <a:pt x="4377018" y="4918073"/>
                </a:cubicBezTo>
                <a:cubicBezTo>
                  <a:pt x="4499972" y="4895398"/>
                  <a:pt x="4389316" y="4919249"/>
                  <a:pt x="4361488" y="4924852"/>
                </a:cubicBezTo>
                <a:cubicBezTo>
                  <a:pt x="4300523" y="4936239"/>
                  <a:pt x="4242477" y="4956169"/>
                  <a:pt x="4186636" y="4968045"/>
                </a:cubicBezTo>
                <a:cubicBezTo>
                  <a:pt x="4090591" y="4988473"/>
                  <a:pt x="4214464" y="4962443"/>
                  <a:pt x="4226684" y="4967744"/>
                </a:cubicBezTo>
                <a:cubicBezTo>
                  <a:pt x="4244029" y="4973535"/>
                  <a:pt x="4190317" y="4981483"/>
                  <a:pt x="4175890" y="4984236"/>
                </a:cubicBezTo>
                <a:cubicBezTo>
                  <a:pt x="4148062" y="4989839"/>
                  <a:pt x="4115188" y="4990826"/>
                  <a:pt x="4107935" y="4994265"/>
                </a:cubicBezTo>
                <a:cubicBezTo>
                  <a:pt x="4101786" y="4993677"/>
                  <a:pt x="4105545" y="5002990"/>
                  <a:pt x="4112798" y="4999551"/>
                </a:cubicBezTo>
                <a:cubicBezTo>
                  <a:pt x="4029050" y="5021155"/>
                  <a:pt x="3920785" y="5036282"/>
                  <a:pt x="3804059" y="5055420"/>
                </a:cubicBezTo>
                <a:cubicBezTo>
                  <a:pt x="3599826" y="5086849"/>
                  <a:pt x="3401481" y="5123663"/>
                  <a:pt x="3188972" y="5158433"/>
                </a:cubicBezTo>
                <a:cubicBezTo>
                  <a:pt x="3094030" y="5174835"/>
                  <a:pt x="2928637" y="5206536"/>
                  <a:pt x="2845622" y="5198595"/>
                </a:cubicBezTo>
                <a:cubicBezTo>
                  <a:pt x="2881990" y="5184855"/>
                  <a:pt x="2934337" y="5185730"/>
                  <a:pt x="2970704" y="5171990"/>
                </a:cubicBezTo>
                <a:cubicBezTo>
                  <a:pt x="2951232" y="5170128"/>
                  <a:pt x="2821025" y="5196242"/>
                  <a:pt x="2812299" y="5178189"/>
                </a:cubicBezTo>
                <a:close/>
                <a:moveTo>
                  <a:pt x="2836668" y="5154944"/>
                </a:moveTo>
                <a:lnTo>
                  <a:pt x="2836052" y="5155407"/>
                </a:lnTo>
                <a:lnTo>
                  <a:pt x="2836495" y="5155074"/>
                </a:lnTo>
                <a:close/>
                <a:moveTo>
                  <a:pt x="2847114" y="5147083"/>
                </a:moveTo>
                <a:lnTo>
                  <a:pt x="2837675" y="5154186"/>
                </a:lnTo>
                <a:lnTo>
                  <a:pt x="2836668" y="5154944"/>
                </a:lnTo>
                <a:lnTo>
                  <a:pt x="2839887" y="5152521"/>
                </a:lnTo>
                <a:close/>
                <a:moveTo>
                  <a:pt x="2852139" y="5143572"/>
                </a:moveTo>
                <a:lnTo>
                  <a:pt x="2851595" y="5143952"/>
                </a:lnTo>
                <a:lnTo>
                  <a:pt x="2847114" y="5147083"/>
                </a:lnTo>
                <a:lnTo>
                  <a:pt x="2849309" y="5145549"/>
                </a:lnTo>
                <a:close/>
                <a:moveTo>
                  <a:pt x="2853699" y="5142482"/>
                </a:moveTo>
                <a:lnTo>
                  <a:pt x="2852967" y="5142993"/>
                </a:lnTo>
                <a:lnTo>
                  <a:pt x="2852139" y="5143572"/>
                </a:lnTo>
                <a:close/>
                <a:moveTo>
                  <a:pt x="2556349" y="5226030"/>
                </a:moveTo>
                <a:lnTo>
                  <a:pt x="2555785" y="5226742"/>
                </a:lnTo>
                <a:lnTo>
                  <a:pt x="2555332" y="5227313"/>
                </a:lnTo>
                <a:close/>
                <a:moveTo>
                  <a:pt x="2559400" y="5222181"/>
                </a:moveTo>
                <a:lnTo>
                  <a:pt x="2556349" y="5226030"/>
                </a:lnTo>
                <a:lnTo>
                  <a:pt x="2558044" y="5223891"/>
                </a:lnTo>
                <a:close/>
                <a:moveTo>
                  <a:pt x="5478295" y="3965318"/>
                </a:moveTo>
                <a:cubicBezTo>
                  <a:pt x="5477237" y="3966121"/>
                  <a:pt x="5477089" y="3967140"/>
                  <a:pt x="5478607" y="3968318"/>
                </a:cubicBezTo>
                <a:lnTo>
                  <a:pt x="5492009" y="3965467"/>
                </a:lnTo>
                <a:cubicBezTo>
                  <a:pt x="5492836" y="3962447"/>
                  <a:pt x="5481469" y="3962910"/>
                  <a:pt x="5478295" y="3965318"/>
                </a:cubicBezTo>
                <a:close/>
                <a:moveTo>
                  <a:pt x="2513604" y="5226667"/>
                </a:moveTo>
                <a:cubicBezTo>
                  <a:pt x="2515431" y="5226240"/>
                  <a:pt x="2518761" y="5226558"/>
                  <a:pt x="2525423" y="5227195"/>
                </a:cubicBezTo>
                <a:cubicBezTo>
                  <a:pt x="2516962" y="5231207"/>
                  <a:pt x="2516962" y="5231207"/>
                  <a:pt x="2510812" y="5230619"/>
                </a:cubicBezTo>
                <a:cubicBezTo>
                  <a:pt x="2511456" y="5228270"/>
                  <a:pt x="2511778" y="5227096"/>
                  <a:pt x="2513604" y="5226667"/>
                </a:cubicBezTo>
                <a:close/>
                <a:moveTo>
                  <a:pt x="2496839" y="5229799"/>
                </a:moveTo>
                <a:cubicBezTo>
                  <a:pt x="2500051" y="5229589"/>
                  <a:pt x="2504663" y="5230030"/>
                  <a:pt x="2510812" y="5230619"/>
                </a:cubicBezTo>
                <a:cubicBezTo>
                  <a:pt x="2503560" y="5234058"/>
                  <a:pt x="2497411" y="5233470"/>
                  <a:pt x="2491261" y="5232882"/>
                </a:cubicBezTo>
                <a:cubicBezTo>
                  <a:pt x="2491813" y="5230868"/>
                  <a:pt x="2493627" y="5230008"/>
                  <a:pt x="2496839" y="5229799"/>
                </a:cubicBezTo>
                <a:close/>
                <a:moveTo>
                  <a:pt x="2481772" y="5232490"/>
                </a:moveTo>
                <a:cubicBezTo>
                  <a:pt x="2484344" y="5232219"/>
                  <a:pt x="2487675" y="5232538"/>
                  <a:pt x="2491261" y="5232882"/>
                </a:cubicBezTo>
                <a:cubicBezTo>
                  <a:pt x="2482984" y="5236222"/>
                  <a:pt x="2482984" y="5236222"/>
                  <a:pt x="2476835" y="5235634"/>
                </a:cubicBezTo>
                <a:cubicBezTo>
                  <a:pt x="2477387" y="5233620"/>
                  <a:pt x="2479200" y="5232761"/>
                  <a:pt x="2481772" y="5232490"/>
                </a:cubicBezTo>
                <a:close/>
                <a:moveTo>
                  <a:pt x="5398035" y="3984091"/>
                </a:moveTo>
                <a:cubicBezTo>
                  <a:pt x="5394514" y="3986144"/>
                  <a:pt x="5392665" y="3988334"/>
                  <a:pt x="5393651" y="3990495"/>
                </a:cubicBezTo>
                <a:cubicBezTo>
                  <a:pt x="5394754" y="3986469"/>
                  <a:pt x="5463342" y="3997162"/>
                  <a:pt x="5474010" y="3985096"/>
                </a:cubicBezTo>
                <a:cubicBezTo>
                  <a:pt x="5477320" y="3973015"/>
                  <a:pt x="5463996" y="3971742"/>
                  <a:pt x="5443421" y="3973905"/>
                </a:cubicBezTo>
                <a:cubicBezTo>
                  <a:pt x="5434197" y="3973023"/>
                  <a:pt x="5408595" y="3977935"/>
                  <a:pt x="5398035" y="3984091"/>
                </a:cubicBezTo>
                <a:close/>
                <a:moveTo>
                  <a:pt x="2462862" y="5234813"/>
                </a:moveTo>
                <a:cubicBezTo>
                  <a:pt x="2466074" y="5234604"/>
                  <a:pt x="2470686" y="5235045"/>
                  <a:pt x="2476835" y="5235634"/>
                </a:cubicBezTo>
                <a:cubicBezTo>
                  <a:pt x="2475732" y="5239660"/>
                  <a:pt x="2463433" y="5238484"/>
                  <a:pt x="2457284" y="5237895"/>
                </a:cubicBezTo>
                <a:cubicBezTo>
                  <a:pt x="2457836" y="5235882"/>
                  <a:pt x="2459649" y="5235023"/>
                  <a:pt x="2462862" y="5234813"/>
                </a:cubicBezTo>
                <a:close/>
                <a:moveTo>
                  <a:pt x="2448179" y="5237541"/>
                </a:moveTo>
                <a:cubicBezTo>
                  <a:pt x="2450879" y="5237283"/>
                  <a:pt x="2454210" y="5237602"/>
                  <a:pt x="2457284" y="5237895"/>
                </a:cubicBezTo>
                <a:cubicBezTo>
                  <a:pt x="2456181" y="5241922"/>
                  <a:pt x="2450032" y="5241334"/>
                  <a:pt x="2442858" y="5240648"/>
                </a:cubicBezTo>
                <a:cubicBezTo>
                  <a:pt x="2443409" y="5238634"/>
                  <a:pt x="2445479" y="5237799"/>
                  <a:pt x="2448179" y="5237541"/>
                </a:cubicBezTo>
                <a:close/>
                <a:moveTo>
                  <a:pt x="2428861" y="5239912"/>
                </a:moveTo>
                <a:cubicBezTo>
                  <a:pt x="2432097" y="5239618"/>
                  <a:pt x="2436709" y="5240059"/>
                  <a:pt x="2442858" y="5240648"/>
                </a:cubicBezTo>
                <a:cubicBezTo>
                  <a:pt x="2441571" y="5245346"/>
                  <a:pt x="2429272" y="5244170"/>
                  <a:pt x="2423123" y="5243581"/>
                </a:cubicBezTo>
                <a:cubicBezTo>
                  <a:pt x="2423766" y="5241232"/>
                  <a:pt x="2425625" y="5240205"/>
                  <a:pt x="2428861" y="5239912"/>
                </a:cubicBezTo>
                <a:close/>
                <a:moveTo>
                  <a:pt x="2389145" y="5248596"/>
                </a:moveTo>
                <a:cubicBezTo>
                  <a:pt x="2396398" y="5245157"/>
                  <a:pt x="2403651" y="5241718"/>
                  <a:pt x="2423123" y="5243581"/>
                </a:cubicBezTo>
                <a:cubicBezTo>
                  <a:pt x="2414767" y="5251047"/>
                  <a:pt x="2401443" y="5249772"/>
                  <a:pt x="2389145" y="5248596"/>
                </a:cubicBezTo>
                <a:close/>
                <a:moveTo>
                  <a:pt x="2355168" y="5253611"/>
                </a:moveTo>
                <a:cubicBezTo>
                  <a:pt x="2362420" y="5250172"/>
                  <a:pt x="2369673" y="5246733"/>
                  <a:pt x="2389145" y="5248596"/>
                </a:cubicBezTo>
                <a:cubicBezTo>
                  <a:pt x="2379765" y="5255963"/>
                  <a:pt x="2367466" y="5254787"/>
                  <a:pt x="2355168" y="5253611"/>
                </a:cubicBezTo>
                <a:close/>
                <a:moveTo>
                  <a:pt x="2340274" y="5252789"/>
                </a:moveTo>
                <a:cubicBezTo>
                  <a:pt x="2343638" y="5252508"/>
                  <a:pt x="2348506" y="5252973"/>
                  <a:pt x="2355168" y="5253611"/>
                </a:cubicBezTo>
                <a:cubicBezTo>
                  <a:pt x="2353881" y="5258308"/>
                  <a:pt x="2340558" y="5257034"/>
                  <a:pt x="2334408" y="5256446"/>
                </a:cubicBezTo>
                <a:cubicBezTo>
                  <a:pt x="2335052" y="5254097"/>
                  <a:pt x="2336911" y="5253069"/>
                  <a:pt x="2340274" y="5252789"/>
                </a:cubicBezTo>
                <a:close/>
                <a:moveTo>
                  <a:pt x="2300431" y="5261461"/>
                </a:moveTo>
                <a:cubicBezTo>
                  <a:pt x="2307683" y="5258022"/>
                  <a:pt x="2315961" y="5254681"/>
                  <a:pt x="2334408" y="5256446"/>
                </a:cubicBezTo>
                <a:cubicBezTo>
                  <a:pt x="2326053" y="5263911"/>
                  <a:pt x="2313754" y="5262735"/>
                  <a:pt x="2300431" y="5261461"/>
                </a:cubicBezTo>
                <a:close/>
                <a:moveTo>
                  <a:pt x="5595865" y="3844909"/>
                </a:moveTo>
                <a:cubicBezTo>
                  <a:pt x="5594846" y="3845393"/>
                  <a:pt x="5594639" y="3846148"/>
                  <a:pt x="5595900" y="3847302"/>
                </a:cubicBezTo>
                <a:lnTo>
                  <a:pt x="5609302" y="3844451"/>
                </a:lnTo>
                <a:cubicBezTo>
                  <a:pt x="5609302" y="3844451"/>
                  <a:pt x="5598925" y="3843458"/>
                  <a:pt x="5595865" y="3844909"/>
                </a:cubicBezTo>
                <a:close/>
                <a:moveTo>
                  <a:pt x="1999864" y="5375421"/>
                </a:moveTo>
                <a:lnTo>
                  <a:pt x="2029007" y="5372566"/>
                </a:lnTo>
                <a:cubicBezTo>
                  <a:pt x="2196924" y="5356006"/>
                  <a:pt x="2372554" y="5338359"/>
                  <a:pt x="2532298" y="5321935"/>
                </a:cubicBezTo>
                <a:lnTo>
                  <a:pt x="2658578" y="5308836"/>
                </a:lnTo>
                <a:lnTo>
                  <a:pt x="2679864" y="5307039"/>
                </a:lnTo>
                <a:cubicBezTo>
                  <a:pt x="3046883" y="5276188"/>
                  <a:pt x="3340538" y="5252492"/>
                  <a:pt x="3339228" y="5257274"/>
                </a:cubicBezTo>
                <a:cubicBezTo>
                  <a:pt x="3338608" y="5259540"/>
                  <a:pt x="2683385" y="5315851"/>
                  <a:pt x="2112176" y="5365615"/>
                </a:cubicBezTo>
                <a:close/>
                <a:moveTo>
                  <a:pt x="2775244" y="5000708"/>
                </a:moveTo>
                <a:cubicBezTo>
                  <a:pt x="2754406" y="5007667"/>
                  <a:pt x="2904957" y="5009035"/>
                  <a:pt x="2900173" y="4999624"/>
                </a:cubicBezTo>
                <a:cubicBezTo>
                  <a:pt x="2888978" y="4994421"/>
                  <a:pt x="2767808" y="5004817"/>
                  <a:pt x="2775244" y="5000708"/>
                </a:cubicBezTo>
                <a:close/>
                <a:moveTo>
                  <a:pt x="5537984" y="3747449"/>
                </a:moveTo>
                <a:cubicBezTo>
                  <a:pt x="5540745" y="3746551"/>
                  <a:pt x="5552319" y="3745334"/>
                  <a:pt x="5552319" y="3745334"/>
                </a:cubicBezTo>
                <a:cubicBezTo>
                  <a:pt x="5551216" y="3749360"/>
                  <a:pt x="5538917" y="3748184"/>
                  <a:pt x="5538917" y="3748184"/>
                </a:cubicBezTo>
                <a:cubicBezTo>
                  <a:pt x="5537124" y="3748012"/>
                  <a:pt x="5537065" y="3747749"/>
                  <a:pt x="5537984" y="3747449"/>
                </a:cubicBezTo>
                <a:close/>
                <a:moveTo>
                  <a:pt x="5572708" y="3716980"/>
                </a:moveTo>
                <a:cubicBezTo>
                  <a:pt x="5595490" y="3706762"/>
                  <a:pt x="5565720" y="3742484"/>
                  <a:pt x="5571420" y="3721678"/>
                </a:cubicBezTo>
                <a:close/>
                <a:moveTo>
                  <a:pt x="2546553" y="4999942"/>
                </a:moveTo>
                <a:cubicBezTo>
                  <a:pt x="2545335" y="5000729"/>
                  <a:pt x="2909938" y="4950440"/>
                  <a:pt x="2911200" y="4951594"/>
                </a:cubicBezTo>
                <a:lnTo>
                  <a:pt x="2706181" y="4969536"/>
                </a:lnTo>
                <a:cubicBezTo>
                  <a:pt x="2701627" y="4966001"/>
                  <a:pt x="2550207" y="4997579"/>
                  <a:pt x="2546553" y="4999942"/>
                </a:cubicBezTo>
                <a:close/>
                <a:moveTo>
                  <a:pt x="5486853" y="3696371"/>
                </a:moveTo>
                <a:cubicBezTo>
                  <a:pt x="5486302" y="3698384"/>
                  <a:pt x="5484489" y="3699244"/>
                  <a:pt x="5482045" y="3699526"/>
                </a:cubicBezTo>
                <a:lnTo>
                  <a:pt x="5481540" y="3699508"/>
                </a:lnTo>
                <a:close/>
                <a:moveTo>
                  <a:pt x="5473452" y="3699221"/>
                </a:moveTo>
                <a:lnTo>
                  <a:pt x="5481540" y="3699508"/>
                </a:lnTo>
                <a:lnTo>
                  <a:pt x="5479325" y="3700816"/>
                </a:lnTo>
                <a:cubicBezTo>
                  <a:pt x="5477512" y="3701676"/>
                  <a:pt x="5475975" y="3701529"/>
                  <a:pt x="5473452" y="3699221"/>
                </a:cubicBezTo>
                <a:close/>
                <a:moveTo>
                  <a:pt x="2374208" y="4979827"/>
                </a:moveTo>
                <a:cubicBezTo>
                  <a:pt x="2374147" y="4979798"/>
                  <a:pt x="2375830" y="4979722"/>
                  <a:pt x="2378700" y="4979664"/>
                </a:cubicBezTo>
                <a:lnTo>
                  <a:pt x="2380307" y="4979685"/>
                </a:lnTo>
                <a:lnTo>
                  <a:pt x="2380184" y="4979717"/>
                </a:lnTo>
                <a:cubicBezTo>
                  <a:pt x="2376074" y="4979841"/>
                  <a:pt x="2374269" y="4979857"/>
                  <a:pt x="2374208" y="4979827"/>
                </a:cubicBezTo>
                <a:close/>
                <a:moveTo>
                  <a:pt x="1279351" y="5441344"/>
                </a:moveTo>
                <a:cubicBezTo>
                  <a:pt x="1275153" y="5439392"/>
                  <a:pt x="1563618" y="5413586"/>
                  <a:pt x="1925898" y="5381878"/>
                </a:cubicBezTo>
                <a:lnTo>
                  <a:pt x="1999864" y="5375421"/>
                </a:lnTo>
                <a:lnTo>
                  <a:pt x="1864536" y="5388677"/>
                </a:lnTo>
                <a:cubicBezTo>
                  <a:pt x="1544230" y="5419832"/>
                  <a:pt x="1286239" y="5443552"/>
                  <a:pt x="1279351" y="5441344"/>
                </a:cubicBezTo>
                <a:close/>
                <a:moveTo>
                  <a:pt x="5424072" y="3664487"/>
                </a:moveTo>
                <a:lnTo>
                  <a:pt x="5423664" y="3665973"/>
                </a:lnTo>
                <a:lnTo>
                  <a:pt x="5422862" y="3668899"/>
                </a:lnTo>
                <a:close/>
                <a:moveTo>
                  <a:pt x="5424854" y="3661629"/>
                </a:moveTo>
                <a:lnTo>
                  <a:pt x="5424072" y="3664487"/>
                </a:lnTo>
                <a:lnTo>
                  <a:pt x="5424499" y="3662925"/>
                </a:lnTo>
                <a:close/>
                <a:moveTo>
                  <a:pt x="5425267" y="3660122"/>
                </a:moveTo>
                <a:lnTo>
                  <a:pt x="5424854" y="3661629"/>
                </a:lnTo>
                <a:lnTo>
                  <a:pt x="5425000" y="3661097"/>
                </a:lnTo>
                <a:close/>
                <a:moveTo>
                  <a:pt x="5387333" y="3656546"/>
                </a:moveTo>
                <a:lnTo>
                  <a:pt x="5420207" y="3655559"/>
                </a:lnTo>
                <a:cubicBezTo>
                  <a:pt x="5420207" y="3655559"/>
                  <a:pt x="5397241" y="3666448"/>
                  <a:pt x="5387333" y="3656546"/>
                </a:cubicBezTo>
                <a:close/>
                <a:moveTo>
                  <a:pt x="1376358" y="5321734"/>
                </a:moveTo>
                <a:cubicBezTo>
                  <a:pt x="1374050" y="5324580"/>
                  <a:pt x="1420557" y="5320377"/>
                  <a:pt x="1412358" y="5312877"/>
                </a:cubicBezTo>
                <a:cubicBezTo>
                  <a:pt x="1407311" y="5308262"/>
                  <a:pt x="1398772" y="5316399"/>
                  <a:pt x="1398772" y="5316399"/>
                </a:cubicBezTo>
                <a:cubicBezTo>
                  <a:pt x="1383321" y="5319053"/>
                  <a:pt x="1377127" y="5320785"/>
                  <a:pt x="1376358" y="5321734"/>
                </a:cubicBezTo>
                <a:close/>
                <a:moveTo>
                  <a:pt x="1290237" y="5337579"/>
                </a:moveTo>
                <a:cubicBezTo>
                  <a:pt x="1289262" y="5337928"/>
                  <a:pt x="1288576" y="5338572"/>
                  <a:pt x="1288300" y="5339579"/>
                </a:cubicBezTo>
                <a:cubicBezTo>
                  <a:pt x="1288300" y="5339579"/>
                  <a:pt x="1296002" y="5357534"/>
                  <a:pt x="1311531" y="5350755"/>
                </a:cubicBezTo>
                <a:cubicBezTo>
                  <a:pt x="1318038" y="5347159"/>
                  <a:pt x="1297061" y="5335133"/>
                  <a:pt x="1290237" y="5337579"/>
                </a:cubicBezTo>
                <a:close/>
                <a:moveTo>
                  <a:pt x="2736277" y="4713628"/>
                </a:moveTo>
                <a:cubicBezTo>
                  <a:pt x="2736897" y="4713260"/>
                  <a:pt x="2740565" y="4712867"/>
                  <a:pt x="2748038" y="4712463"/>
                </a:cubicBezTo>
                <a:cubicBezTo>
                  <a:pt x="2751664" y="4710744"/>
                  <a:pt x="2772981" y="4712271"/>
                  <a:pt x="2793254" y="4714732"/>
                </a:cubicBezTo>
                <a:lnTo>
                  <a:pt x="2801379" y="4715954"/>
                </a:lnTo>
                <a:lnTo>
                  <a:pt x="2792607" y="4715968"/>
                </a:lnTo>
                <a:cubicBezTo>
                  <a:pt x="2760001" y="4715620"/>
                  <a:pt x="2734420" y="4714732"/>
                  <a:pt x="2736277" y="4713628"/>
                </a:cubicBezTo>
                <a:close/>
                <a:moveTo>
                  <a:pt x="2372551" y="4866957"/>
                </a:moveTo>
                <a:cubicBezTo>
                  <a:pt x="2376269" y="4864903"/>
                  <a:pt x="2420944" y="4861236"/>
                  <a:pt x="2466710" y="4859827"/>
                </a:cubicBezTo>
                <a:lnTo>
                  <a:pt x="2498947" y="4859858"/>
                </a:lnTo>
                <a:lnTo>
                  <a:pt x="2498230" y="4863038"/>
                </a:lnTo>
                <a:close/>
                <a:moveTo>
                  <a:pt x="5191007" y="3659117"/>
                </a:moveTo>
                <a:lnTo>
                  <a:pt x="5208528" y="3659428"/>
                </a:lnTo>
                <a:lnTo>
                  <a:pt x="5216456" y="3661390"/>
                </a:lnTo>
                <a:lnTo>
                  <a:pt x="5243483" y="3668092"/>
                </a:lnTo>
                <a:lnTo>
                  <a:pt x="5208773" y="3663668"/>
                </a:lnTo>
                <a:cubicBezTo>
                  <a:pt x="5193838" y="3661497"/>
                  <a:pt x="5185817" y="3659826"/>
                  <a:pt x="5191007" y="3659117"/>
                </a:cubicBezTo>
                <a:close/>
                <a:moveTo>
                  <a:pt x="1498584" y="5145250"/>
                </a:moveTo>
                <a:lnTo>
                  <a:pt x="1500708" y="5145811"/>
                </a:lnTo>
                <a:lnTo>
                  <a:pt x="1504155" y="5146722"/>
                </a:lnTo>
                <a:close/>
                <a:moveTo>
                  <a:pt x="1493812" y="5143989"/>
                </a:moveTo>
                <a:lnTo>
                  <a:pt x="1494961" y="5144292"/>
                </a:lnTo>
                <a:lnTo>
                  <a:pt x="1498584" y="5145250"/>
                </a:lnTo>
                <a:lnTo>
                  <a:pt x="1497116" y="5144862"/>
                </a:lnTo>
                <a:close/>
                <a:moveTo>
                  <a:pt x="1367628" y="5141862"/>
                </a:moveTo>
                <a:cubicBezTo>
                  <a:pt x="1370440" y="5140775"/>
                  <a:pt x="1382117" y="5139180"/>
                  <a:pt x="1382117" y="5139180"/>
                </a:cubicBezTo>
                <a:cubicBezTo>
                  <a:pt x="1380830" y="5143878"/>
                  <a:pt x="1368532" y="5142702"/>
                  <a:pt x="1368532" y="5142702"/>
                </a:cubicBezTo>
                <a:cubicBezTo>
                  <a:pt x="1366738" y="5142531"/>
                  <a:pt x="1366691" y="5142225"/>
                  <a:pt x="1367628" y="5141862"/>
                </a:cubicBezTo>
                <a:close/>
                <a:moveTo>
                  <a:pt x="1435956" y="4843820"/>
                </a:moveTo>
                <a:lnTo>
                  <a:pt x="1452705" y="4841059"/>
                </a:lnTo>
                <a:cubicBezTo>
                  <a:pt x="1581435" y="4819863"/>
                  <a:pt x="1675230" y="4804572"/>
                  <a:pt x="1675610" y="4804985"/>
                </a:cubicBezTo>
                <a:lnTo>
                  <a:pt x="1702519" y="4802737"/>
                </a:lnTo>
                <a:cubicBezTo>
                  <a:pt x="1701336" y="4801655"/>
                  <a:pt x="1605355" y="4816596"/>
                  <a:pt x="1473766" y="4837725"/>
                </a:cubicBezTo>
                <a:close/>
                <a:moveTo>
                  <a:pt x="4315784" y="3481235"/>
                </a:moveTo>
                <a:cubicBezTo>
                  <a:pt x="4321933" y="3481824"/>
                  <a:pt x="5177421" y="3662638"/>
                  <a:pt x="5177421" y="3662638"/>
                </a:cubicBezTo>
                <a:cubicBezTo>
                  <a:pt x="5177421" y="3662638"/>
                  <a:pt x="4331947" y="3495178"/>
                  <a:pt x="4315784" y="3481235"/>
                </a:cubicBezTo>
                <a:close/>
                <a:moveTo>
                  <a:pt x="4347761" y="3445389"/>
                </a:moveTo>
                <a:cubicBezTo>
                  <a:pt x="4333818" y="3440138"/>
                  <a:pt x="4908477" y="3583081"/>
                  <a:pt x="5212824" y="3658658"/>
                </a:cubicBezTo>
                <a:lnTo>
                  <a:pt x="5216494" y="3659569"/>
                </a:lnTo>
                <a:lnTo>
                  <a:pt x="5208528" y="3659428"/>
                </a:lnTo>
                <a:lnTo>
                  <a:pt x="5138055" y="3641987"/>
                </a:lnTo>
                <a:cubicBezTo>
                  <a:pt x="4833171" y="3566583"/>
                  <a:pt x="4356162" y="3449034"/>
                  <a:pt x="4347761" y="3445389"/>
                </a:cubicBezTo>
                <a:close/>
                <a:moveTo>
                  <a:pt x="718511" y="4962336"/>
                </a:moveTo>
                <a:cubicBezTo>
                  <a:pt x="722074" y="4960800"/>
                  <a:pt x="1104083" y="4897489"/>
                  <a:pt x="1391013" y="4851067"/>
                </a:cubicBezTo>
                <a:lnTo>
                  <a:pt x="1435956" y="4843820"/>
                </a:lnTo>
                <a:lnTo>
                  <a:pt x="1371742" y="4854407"/>
                </a:lnTo>
                <a:cubicBezTo>
                  <a:pt x="1091012" y="4900738"/>
                  <a:pt x="717323" y="4962848"/>
                  <a:pt x="718511" y="4962336"/>
                </a:cubicBezTo>
                <a:close/>
                <a:moveTo>
                  <a:pt x="2819343" y="3822446"/>
                </a:moveTo>
                <a:cubicBezTo>
                  <a:pt x="2817454" y="3823223"/>
                  <a:pt x="2816718" y="3824229"/>
                  <a:pt x="2817980" y="3825382"/>
                </a:cubicBezTo>
                <a:lnTo>
                  <a:pt x="2844705" y="3823807"/>
                </a:lnTo>
                <a:cubicBezTo>
                  <a:pt x="2841058" y="3819842"/>
                  <a:pt x="2825010" y="3820115"/>
                  <a:pt x="2819343" y="3822446"/>
                </a:cubicBezTo>
                <a:close/>
                <a:moveTo>
                  <a:pt x="2793944" y="3815583"/>
                </a:moveTo>
                <a:cubicBezTo>
                  <a:pt x="2792620" y="3816457"/>
                  <a:pt x="2792246" y="3817583"/>
                  <a:pt x="2793461" y="3818905"/>
                </a:cubicBezTo>
                <a:lnTo>
                  <a:pt x="2814221" y="3816070"/>
                </a:lnTo>
                <a:cubicBezTo>
                  <a:pt x="2810436" y="3812608"/>
                  <a:pt x="2797916" y="3812961"/>
                  <a:pt x="2793944" y="3815583"/>
                </a:cubicBezTo>
                <a:close/>
                <a:moveTo>
                  <a:pt x="3203274" y="3619882"/>
                </a:moveTo>
                <a:cubicBezTo>
                  <a:pt x="3201278" y="3620692"/>
                  <a:pt x="3199815" y="3621714"/>
                  <a:pt x="3199493" y="3622888"/>
                </a:cubicBezTo>
                <a:cubicBezTo>
                  <a:pt x="3205642" y="3623477"/>
                  <a:pt x="3226402" y="3620641"/>
                  <a:pt x="3219228" y="3619956"/>
                </a:cubicBezTo>
                <a:cubicBezTo>
                  <a:pt x="3220055" y="3616935"/>
                  <a:pt x="3209264" y="3617452"/>
                  <a:pt x="3203274" y="3619882"/>
                </a:cubicBezTo>
                <a:close/>
                <a:moveTo>
                  <a:pt x="3173805" y="3612641"/>
                </a:moveTo>
                <a:cubicBezTo>
                  <a:pt x="3171162" y="3613291"/>
                  <a:pt x="3169285" y="3614145"/>
                  <a:pt x="3169009" y="3615152"/>
                </a:cubicBezTo>
                <a:cubicBezTo>
                  <a:pt x="3173871" y="3620437"/>
                  <a:pt x="3201883" y="3614164"/>
                  <a:pt x="3195734" y="3613575"/>
                </a:cubicBezTo>
                <a:cubicBezTo>
                  <a:pt x="3196562" y="3610555"/>
                  <a:pt x="3181736" y="3610687"/>
                  <a:pt x="3173805" y="3612641"/>
                </a:cubicBezTo>
                <a:close/>
                <a:moveTo>
                  <a:pt x="3130679" y="3604383"/>
                </a:moveTo>
                <a:cubicBezTo>
                  <a:pt x="3128132" y="3605043"/>
                  <a:pt x="3126319" y="3605902"/>
                  <a:pt x="3126043" y="3606909"/>
                </a:cubicBezTo>
                <a:cubicBezTo>
                  <a:pt x="3131089" y="3611524"/>
                  <a:pt x="3158917" y="3605922"/>
                  <a:pt x="3151743" y="3605235"/>
                </a:cubicBezTo>
                <a:cubicBezTo>
                  <a:pt x="3152571" y="3602215"/>
                  <a:pt x="3138321" y="3602402"/>
                  <a:pt x="3130679" y="3604383"/>
                </a:cubicBezTo>
                <a:close/>
                <a:moveTo>
                  <a:pt x="3088201" y="3599157"/>
                </a:moveTo>
                <a:cubicBezTo>
                  <a:pt x="3099318" y="3608485"/>
                  <a:pt x="3121076" y="3598169"/>
                  <a:pt x="3114926" y="3597581"/>
                </a:cubicBezTo>
                <a:cubicBezTo>
                  <a:pt x="3116029" y="3593555"/>
                  <a:pt x="3088201" y="3599157"/>
                  <a:pt x="3088201" y="3599157"/>
                </a:cubicBezTo>
                <a:close/>
                <a:moveTo>
                  <a:pt x="3043152" y="3581063"/>
                </a:moveTo>
                <a:lnTo>
                  <a:pt x="3045890" y="3582944"/>
                </a:lnTo>
                <a:lnTo>
                  <a:pt x="3049376" y="3585338"/>
                </a:lnTo>
                <a:lnTo>
                  <a:pt x="3052488" y="3587476"/>
                </a:lnTo>
                <a:lnTo>
                  <a:pt x="3046134" y="3583111"/>
                </a:lnTo>
                <a:lnTo>
                  <a:pt x="3045890" y="3582944"/>
                </a:lnTo>
                <a:lnTo>
                  <a:pt x="3044189" y="3581775"/>
                </a:lnTo>
                <a:close/>
                <a:moveTo>
                  <a:pt x="2991570" y="3573858"/>
                </a:moveTo>
                <a:cubicBezTo>
                  <a:pt x="2989695" y="3574582"/>
                  <a:pt x="2988971" y="3575546"/>
                  <a:pt x="2990233" y="3576700"/>
                </a:cubicBezTo>
                <a:cubicBezTo>
                  <a:pt x="2988946" y="3581398"/>
                  <a:pt x="3016957" y="3575124"/>
                  <a:pt x="3016957" y="3575124"/>
                </a:cubicBezTo>
                <a:cubicBezTo>
                  <a:pt x="3013173" y="3571663"/>
                  <a:pt x="2997194" y="3571684"/>
                  <a:pt x="2991570" y="3573858"/>
                </a:cubicBezTo>
                <a:close/>
                <a:moveTo>
                  <a:pt x="2959797" y="3566686"/>
                </a:moveTo>
                <a:cubicBezTo>
                  <a:pt x="2958579" y="3567473"/>
                  <a:pt x="2958303" y="3568480"/>
                  <a:pt x="2959565" y="3569634"/>
                </a:cubicBezTo>
                <a:lnTo>
                  <a:pt x="2980141" y="3567470"/>
                </a:lnTo>
                <a:cubicBezTo>
                  <a:pt x="2975588" y="3563935"/>
                  <a:pt x="2963452" y="3564324"/>
                  <a:pt x="2959797" y="3566686"/>
                </a:cubicBezTo>
                <a:close/>
                <a:moveTo>
                  <a:pt x="2456524" y="3770521"/>
                </a:moveTo>
                <a:cubicBezTo>
                  <a:pt x="2455019" y="3771335"/>
                  <a:pt x="2453899" y="3772304"/>
                  <a:pt x="2453623" y="3773311"/>
                </a:cubicBezTo>
                <a:cubicBezTo>
                  <a:pt x="2453623" y="3773311"/>
                  <a:pt x="2474199" y="3771147"/>
                  <a:pt x="2468049" y="3770559"/>
                </a:cubicBezTo>
                <a:cubicBezTo>
                  <a:pt x="2469015" y="3767035"/>
                  <a:pt x="2461038" y="3768080"/>
                  <a:pt x="2456524" y="3770521"/>
                </a:cubicBezTo>
                <a:close/>
                <a:moveTo>
                  <a:pt x="2486221" y="3739023"/>
                </a:moveTo>
                <a:cubicBezTo>
                  <a:pt x="2484058" y="3739720"/>
                  <a:pt x="2482565" y="3740611"/>
                  <a:pt x="2482290" y="3741617"/>
                </a:cubicBezTo>
                <a:cubicBezTo>
                  <a:pt x="2488439" y="3742205"/>
                  <a:pt x="2515164" y="3740629"/>
                  <a:pt x="2509014" y="3740041"/>
                </a:cubicBezTo>
                <a:cubicBezTo>
                  <a:pt x="2505230" y="3736579"/>
                  <a:pt x="2492710" y="3736931"/>
                  <a:pt x="2486221" y="3739023"/>
                </a:cubicBezTo>
                <a:close/>
                <a:moveTo>
                  <a:pt x="2846254" y="3580145"/>
                </a:moveTo>
                <a:cubicBezTo>
                  <a:pt x="2845150" y="3584172"/>
                  <a:pt x="2889220" y="3588388"/>
                  <a:pt x="2913555" y="3595536"/>
                </a:cubicBezTo>
                <a:cubicBezTo>
                  <a:pt x="2968740" y="3609080"/>
                  <a:pt x="3004454" y="3620761"/>
                  <a:pt x="3053386" y="3630263"/>
                </a:cubicBezTo>
                <a:cubicBezTo>
                  <a:pt x="3084053" y="3637329"/>
                  <a:pt x="3141446" y="3642819"/>
                  <a:pt x="3104629" y="3635165"/>
                </a:cubicBezTo>
                <a:cubicBezTo>
                  <a:pt x="3069099" y="3622812"/>
                  <a:pt x="3026134" y="3614570"/>
                  <a:pt x="2988292" y="3606818"/>
                </a:cubicBezTo>
                <a:cubicBezTo>
                  <a:pt x="2975993" y="3605642"/>
                  <a:pt x="2847357" y="3576118"/>
                  <a:pt x="2846254" y="3580145"/>
                </a:cubicBezTo>
                <a:close/>
                <a:moveTo>
                  <a:pt x="2466795" y="3733032"/>
                </a:moveTo>
                <a:cubicBezTo>
                  <a:pt x="2465304" y="3733793"/>
                  <a:pt x="2464196" y="3734721"/>
                  <a:pt x="2463920" y="3735727"/>
                </a:cubicBezTo>
                <a:cubicBezTo>
                  <a:pt x="2463920" y="3735727"/>
                  <a:pt x="2484496" y="3733563"/>
                  <a:pt x="2478347" y="3732975"/>
                </a:cubicBezTo>
                <a:cubicBezTo>
                  <a:pt x="2479174" y="3729955"/>
                  <a:pt x="2471266" y="3730748"/>
                  <a:pt x="2466795" y="3733032"/>
                </a:cubicBezTo>
                <a:close/>
                <a:moveTo>
                  <a:pt x="2429978" y="3725378"/>
                </a:moveTo>
                <a:cubicBezTo>
                  <a:pt x="2428487" y="3726139"/>
                  <a:pt x="2427379" y="3727066"/>
                  <a:pt x="2427103" y="3728073"/>
                </a:cubicBezTo>
                <a:cubicBezTo>
                  <a:pt x="2427103" y="3728073"/>
                  <a:pt x="2447679" y="3725909"/>
                  <a:pt x="2441530" y="3725320"/>
                </a:cubicBezTo>
                <a:cubicBezTo>
                  <a:pt x="2442357" y="3722301"/>
                  <a:pt x="2434449" y="3723094"/>
                  <a:pt x="2429978" y="3725378"/>
                </a:cubicBezTo>
                <a:close/>
                <a:moveTo>
                  <a:pt x="2782190" y="3562879"/>
                </a:moveTo>
                <a:cubicBezTo>
                  <a:pt x="2779653" y="3562981"/>
                  <a:pt x="2778309" y="3563746"/>
                  <a:pt x="2778769" y="3565425"/>
                </a:cubicBezTo>
                <a:cubicBezTo>
                  <a:pt x="2779872" y="3561398"/>
                  <a:pt x="2802263" y="3571805"/>
                  <a:pt x="2802263" y="3571805"/>
                </a:cubicBezTo>
                <a:cubicBezTo>
                  <a:pt x="2876258" y="3593949"/>
                  <a:pt x="2799956" y="3562168"/>
                  <a:pt x="2782190" y="3562879"/>
                </a:cubicBezTo>
                <a:close/>
                <a:moveTo>
                  <a:pt x="2406446" y="3718897"/>
                </a:moveTo>
                <a:cubicBezTo>
                  <a:pt x="2404365" y="3719656"/>
                  <a:pt x="2402860" y="3720589"/>
                  <a:pt x="2402585" y="3721595"/>
                </a:cubicBezTo>
                <a:cubicBezTo>
                  <a:pt x="2409759" y="3722282"/>
                  <a:pt x="2429309" y="3720019"/>
                  <a:pt x="2423161" y="3719431"/>
                </a:cubicBezTo>
                <a:cubicBezTo>
                  <a:pt x="2424126" y="3715907"/>
                  <a:pt x="2412690" y="3716622"/>
                  <a:pt x="2406446" y="3718897"/>
                </a:cubicBezTo>
                <a:close/>
                <a:moveTo>
                  <a:pt x="2382873" y="3712209"/>
                </a:moveTo>
                <a:cubicBezTo>
                  <a:pt x="2380876" y="3713019"/>
                  <a:pt x="2379413" y="3714041"/>
                  <a:pt x="2379091" y="3715216"/>
                </a:cubicBezTo>
                <a:cubicBezTo>
                  <a:pt x="2385240" y="3715804"/>
                  <a:pt x="2404975" y="3712870"/>
                  <a:pt x="2398826" y="3712282"/>
                </a:cubicBezTo>
                <a:cubicBezTo>
                  <a:pt x="2399653" y="3709262"/>
                  <a:pt x="2388863" y="3709779"/>
                  <a:pt x="2382873" y="3712209"/>
                </a:cubicBezTo>
                <a:close/>
                <a:moveTo>
                  <a:pt x="2238909" y="3758066"/>
                </a:moveTo>
                <a:cubicBezTo>
                  <a:pt x="2237515" y="3758838"/>
                  <a:pt x="2236470" y="3759770"/>
                  <a:pt x="2236194" y="3760777"/>
                </a:cubicBezTo>
                <a:cubicBezTo>
                  <a:pt x="2242343" y="3761365"/>
                  <a:pt x="2255745" y="3758515"/>
                  <a:pt x="2249596" y="3757927"/>
                </a:cubicBezTo>
                <a:cubicBezTo>
                  <a:pt x="2250423" y="3754906"/>
                  <a:pt x="2243092" y="3755755"/>
                  <a:pt x="2238909" y="3758066"/>
                </a:cubicBezTo>
                <a:close/>
                <a:moveTo>
                  <a:pt x="2171769" y="3738849"/>
                </a:moveTo>
                <a:cubicBezTo>
                  <a:pt x="2170253" y="3739705"/>
                  <a:pt x="2169110" y="3740758"/>
                  <a:pt x="2168788" y="3741932"/>
                </a:cubicBezTo>
                <a:cubicBezTo>
                  <a:pt x="2175962" y="3742618"/>
                  <a:pt x="2189547" y="3739097"/>
                  <a:pt x="2183398" y="3738508"/>
                </a:cubicBezTo>
                <a:cubicBezTo>
                  <a:pt x="2184226" y="3735488"/>
                  <a:pt x="2176318" y="3736282"/>
                  <a:pt x="2171769" y="3738849"/>
                </a:cubicBezTo>
                <a:close/>
                <a:moveTo>
                  <a:pt x="1961002" y="3717235"/>
                </a:moveTo>
                <a:lnTo>
                  <a:pt x="2039498" y="3737829"/>
                </a:lnTo>
                <a:cubicBezTo>
                  <a:pt x="2208631" y="3788444"/>
                  <a:pt x="2371878" y="3833676"/>
                  <a:pt x="2556804" y="3872715"/>
                </a:cubicBezTo>
                <a:cubicBezTo>
                  <a:pt x="2409720" y="3841428"/>
                  <a:pt x="2604553" y="3890368"/>
                  <a:pt x="2601898" y="3877029"/>
                </a:cubicBezTo>
                <a:lnTo>
                  <a:pt x="2576276" y="3874578"/>
                </a:lnTo>
                <a:cubicBezTo>
                  <a:pt x="2403649" y="3836715"/>
                  <a:pt x="2269967" y="3802576"/>
                  <a:pt x="2112869" y="3757933"/>
                </a:cubicBezTo>
                <a:cubicBezTo>
                  <a:pt x="2107823" y="3753318"/>
                  <a:pt x="1957059" y="3708593"/>
                  <a:pt x="1961002" y="3717235"/>
                </a:cubicBezTo>
                <a:close/>
                <a:moveTo>
                  <a:pt x="2005481" y="3646285"/>
                </a:moveTo>
                <a:lnTo>
                  <a:pt x="2006493" y="3646776"/>
                </a:lnTo>
                <a:lnTo>
                  <a:pt x="2005930" y="3649216"/>
                </a:lnTo>
                <a:cubicBezTo>
                  <a:pt x="2005930" y="3649216"/>
                  <a:pt x="2059908" y="3663333"/>
                  <a:pt x="2053758" y="3662744"/>
                </a:cubicBezTo>
                <a:cubicBezTo>
                  <a:pt x="2102795" y="3675700"/>
                  <a:pt x="2137222" y="3692079"/>
                  <a:pt x="2193512" y="3701596"/>
                </a:cubicBezTo>
                <a:cubicBezTo>
                  <a:pt x="2204706" y="3706799"/>
                  <a:pt x="2223075" y="3712689"/>
                  <a:pt x="2241523" y="3714453"/>
                </a:cubicBezTo>
                <a:cubicBezTo>
                  <a:pt x="2247594" y="3719167"/>
                  <a:pt x="2260996" y="3716317"/>
                  <a:pt x="2266042" y="3720931"/>
                </a:cubicBezTo>
                <a:cubicBezTo>
                  <a:pt x="2314895" y="3734557"/>
                  <a:pt x="2362907" y="3747415"/>
                  <a:pt x="2418093" y="3760959"/>
                </a:cubicBezTo>
                <a:cubicBezTo>
                  <a:pt x="2377334" y="3744663"/>
                  <a:pt x="2328481" y="3731037"/>
                  <a:pt x="2266042" y="3720931"/>
                </a:cubicBezTo>
                <a:cubicBezTo>
                  <a:pt x="2268248" y="3712877"/>
                  <a:pt x="2254847" y="3715728"/>
                  <a:pt x="2241523" y="3714453"/>
                </a:cubicBezTo>
                <a:cubicBezTo>
                  <a:pt x="2237581" y="3705812"/>
                  <a:pt x="2220344" y="3677575"/>
                  <a:pt x="2194722" y="3675124"/>
                </a:cubicBezTo>
                <a:cubicBezTo>
                  <a:pt x="2166445" y="3659333"/>
                  <a:pt x="2055712" y="3655867"/>
                  <a:pt x="2024378" y="3650980"/>
                </a:cubicBezTo>
                <a:cubicBezTo>
                  <a:pt x="2016544" y="3649758"/>
                  <a:pt x="2011804" y="3648779"/>
                  <a:pt x="2009030" y="3648007"/>
                </a:cubicBezTo>
                <a:lnTo>
                  <a:pt x="2006493" y="3646776"/>
                </a:lnTo>
                <a:lnTo>
                  <a:pt x="2006717" y="3645804"/>
                </a:lnTo>
                <a:cubicBezTo>
                  <a:pt x="2008962" y="3645438"/>
                  <a:pt x="2005543" y="3645511"/>
                  <a:pt x="2005481" y="3646285"/>
                </a:cubicBezTo>
                <a:close/>
                <a:moveTo>
                  <a:pt x="4085397" y="2600631"/>
                </a:moveTo>
                <a:lnTo>
                  <a:pt x="4085397" y="2635410"/>
                </a:lnTo>
                <a:lnTo>
                  <a:pt x="4110085" y="2629381"/>
                </a:lnTo>
                <a:cubicBezTo>
                  <a:pt x="4139017" y="2619751"/>
                  <a:pt x="4195960" y="2603847"/>
                  <a:pt x="4197248" y="2599150"/>
                </a:cubicBezTo>
                <a:cubicBezTo>
                  <a:pt x="4198351" y="2595123"/>
                  <a:pt x="4168786" y="2584030"/>
                  <a:pt x="4176038" y="2580591"/>
                </a:cubicBezTo>
                <a:cubicBezTo>
                  <a:pt x="4186131" y="2589821"/>
                  <a:pt x="4223972" y="2597574"/>
                  <a:pt x="4200557" y="2587069"/>
                </a:cubicBezTo>
                <a:cubicBezTo>
                  <a:pt x="4195511" y="2582454"/>
                  <a:pt x="4187888" y="2560374"/>
                  <a:pt x="4176038" y="2580591"/>
                </a:cubicBezTo>
                <a:close/>
                <a:moveTo>
                  <a:pt x="3605310" y="2769118"/>
                </a:moveTo>
                <a:cubicBezTo>
                  <a:pt x="3601087" y="2771038"/>
                  <a:pt x="3613637" y="2779212"/>
                  <a:pt x="3616120" y="2770152"/>
                </a:cubicBezTo>
                <a:cubicBezTo>
                  <a:pt x="3622269" y="2770740"/>
                  <a:pt x="3628418" y="2771328"/>
                  <a:pt x="3629521" y="2767302"/>
                </a:cubicBezTo>
                <a:cubicBezTo>
                  <a:pt x="3635670" y="2767890"/>
                  <a:pt x="3641820" y="2768478"/>
                  <a:pt x="3642923" y="2764450"/>
                </a:cubicBezTo>
                <a:cubicBezTo>
                  <a:pt x="3649072" y="2765039"/>
                  <a:pt x="3656246" y="2765725"/>
                  <a:pt x="3657533" y="2761027"/>
                </a:cubicBezTo>
                <a:cubicBezTo>
                  <a:pt x="3663682" y="2761616"/>
                  <a:pt x="3669832" y="2762204"/>
                  <a:pt x="3670935" y="2758177"/>
                </a:cubicBezTo>
                <a:cubicBezTo>
                  <a:pt x="3664786" y="2757589"/>
                  <a:pt x="3657533" y="2761027"/>
                  <a:pt x="3657533" y="2761027"/>
                </a:cubicBezTo>
                <a:cubicBezTo>
                  <a:pt x="3650359" y="2760341"/>
                  <a:pt x="3642923" y="2764450"/>
                  <a:pt x="3642923" y="2764450"/>
                </a:cubicBezTo>
                <a:cubicBezTo>
                  <a:pt x="3636774" y="2763863"/>
                  <a:pt x="3629521" y="2767302"/>
                  <a:pt x="3629521" y="2767302"/>
                </a:cubicBezTo>
                <a:cubicBezTo>
                  <a:pt x="3623372" y="2766713"/>
                  <a:pt x="3616120" y="2770152"/>
                  <a:pt x="3616120" y="2770152"/>
                </a:cubicBezTo>
                <a:cubicBezTo>
                  <a:pt x="3609990" y="2768532"/>
                  <a:pt x="3606718" y="2768477"/>
                  <a:pt x="3605310" y="2769118"/>
                </a:cubicBezTo>
                <a:close/>
                <a:moveTo>
                  <a:pt x="4085397" y="2550799"/>
                </a:moveTo>
                <a:lnTo>
                  <a:pt x="4085397" y="2559067"/>
                </a:lnTo>
                <a:lnTo>
                  <a:pt x="4110944" y="2557146"/>
                </a:lnTo>
                <a:cubicBezTo>
                  <a:pt x="4103731" y="2558522"/>
                  <a:pt x="4096498" y="2560930"/>
                  <a:pt x="4088602" y="2563360"/>
                </a:cubicBezTo>
                <a:lnTo>
                  <a:pt x="4085397" y="2564133"/>
                </a:lnTo>
                <a:lnTo>
                  <a:pt x="4085397" y="2579298"/>
                </a:lnTo>
                <a:lnTo>
                  <a:pt x="4114558" y="2570890"/>
                </a:lnTo>
                <a:cubicBezTo>
                  <a:pt x="4127300" y="2566545"/>
                  <a:pt x="4135739" y="2562617"/>
                  <a:pt x="4136566" y="2559597"/>
                </a:cubicBezTo>
                <a:cubicBezTo>
                  <a:pt x="4140060" y="2546846"/>
                  <a:pt x="4128289" y="2562938"/>
                  <a:pt x="4110944" y="2557146"/>
                </a:cubicBezTo>
                <a:cubicBezTo>
                  <a:pt x="4104795" y="2556558"/>
                  <a:pt x="4147312" y="2543407"/>
                  <a:pt x="4114438" y="2544395"/>
                </a:cubicBezTo>
                <a:close/>
                <a:moveTo>
                  <a:pt x="3265022" y="2800618"/>
                </a:moveTo>
                <a:lnTo>
                  <a:pt x="3267986" y="2800902"/>
                </a:lnTo>
                <a:lnTo>
                  <a:pt x="3266257" y="2800736"/>
                </a:lnTo>
                <a:close/>
                <a:moveTo>
                  <a:pt x="3262798" y="2800405"/>
                </a:moveTo>
                <a:lnTo>
                  <a:pt x="3265022" y="2800618"/>
                </a:lnTo>
                <a:lnTo>
                  <a:pt x="3263375" y="2800461"/>
                </a:lnTo>
                <a:close/>
                <a:moveTo>
                  <a:pt x="3246444" y="2799874"/>
                </a:moveTo>
                <a:cubicBezTo>
                  <a:pt x="3249007" y="2800120"/>
                  <a:pt x="3252062" y="2801445"/>
                  <a:pt x="3254585" y="2803752"/>
                </a:cubicBezTo>
                <a:lnTo>
                  <a:pt x="3241262" y="2802477"/>
                </a:lnTo>
                <a:cubicBezTo>
                  <a:pt x="3241813" y="2800464"/>
                  <a:pt x="3243882" y="2799630"/>
                  <a:pt x="3246444" y="2799874"/>
                </a:cubicBezTo>
                <a:close/>
                <a:moveTo>
                  <a:pt x="3187567" y="2737422"/>
                </a:moveTo>
                <a:cubicBezTo>
                  <a:pt x="3194820" y="2733983"/>
                  <a:pt x="3202072" y="2730545"/>
                  <a:pt x="3221545" y="2732407"/>
                </a:cubicBezTo>
                <a:cubicBezTo>
                  <a:pt x="3213189" y="2739873"/>
                  <a:pt x="3199866" y="2738598"/>
                  <a:pt x="3187567" y="2737422"/>
                </a:cubicBezTo>
                <a:close/>
                <a:moveTo>
                  <a:pt x="3153406" y="2743108"/>
                </a:moveTo>
                <a:cubicBezTo>
                  <a:pt x="3160843" y="2738998"/>
                  <a:pt x="3168095" y="2735560"/>
                  <a:pt x="3187567" y="2737422"/>
                </a:cubicBezTo>
                <a:cubicBezTo>
                  <a:pt x="3179028" y="2745559"/>
                  <a:pt x="3165704" y="2744284"/>
                  <a:pt x="3153406" y="2743108"/>
                </a:cubicBezTo>
                <a:close/>
                <a:moveTo>
                  <a:pt x="3140004" y="2745958"/>
                </a:moveTo>
                <a:cubicBezTo>
                  <a:pt x="3140004" y="2745958"/>
                  <a:pt x="3147257" y="2742520"/>
                  <a:pt x="3153406" y="2743108"/>
                </a:cubicBezTo>
                <a:cubicBezTo>
                  <a:pt x="3146154" y="2746546"/>
                  <a:pt x="3146154" y="2746546"/>
                  <a:pt x="3140004" y="2745958"/>
                </a:cubicBezTo>
                <a:close/>
                <a:moveTo>
                  <a:pt x="3125134" y="2745052"/>
                </a:moveTo>
                <a:cubicBezTo>
                  <a:pt x="3128475" y="2744855"/>
                  <a:pt x="3133343" y="2745321"/>
                  <a:pt x="3140004" y="2745958"/>
                </a:cubicBezTo>
                <a:cubicBezTo>
                  <a:pt x="3138901" y="2749985"/>
                  <a:pt x="3125578" y="2748711"/>
                  <a:pt x="3119429" y="2748123"/>
                </a:cubicBezTo>
                <a:cubicBezTo>
                  <a:pt x="3119980" y="2746109"/>
                  <a:pt x="3121794" y="2745249"/>
                  <a:pt x="3125134" y="2745052"/>
                </a:cubicBezTo>
                <a:close/>
                <a:moveTo>
                  <a:pt x="3110836" y="2747817"/>
                </a:moveTo>
                <a:cubicBezTo>
                  <a:pt x="3113279" y="2747534"/>
                  <a:pt x="3116354" y="2747829"/>
                  <a:pt x="3119429" y="2748123"/>
                </a:cubicBezTo>
                <a:cubicBezTo>
                  <a:pt x="3118325" y="2752149"/>
                  <a:pt x="3112176" y="2751561"/>
                  <a:pt x="3106027" y="2750973"/>
                </a:cubicBezTo>
                <a:cubicBezTo>
                  <a:pt x="3106579" y="2748959"/>
                  <a:pt x="3108392" y="2748100"/>
                  <a:pt x="3110836" y="2747817"/>
                </a:cubicBezTo>
                <a:close/>
                <a:moveTo>
                  <a:pt x="3091134" y="2750151"/>
                </a:moveTo>
                <a:cubicBezTo>
                  <a:pt x="3094497" y="2749870"/>
                  <a:pt x="3099365" y="2750336"/>
                  <a:pt x="3106027" y="2750973"/>
                </a:cubicBezTo>
                <a:cubicBezTo>
                  <a:pt x="3104740" y="2755670"/>
                  <a:pt x="3091417" y="2754396"/>
                  <a:pt x="3085267" y="2753808"/>
                </a:cubicBezTo>
                <a:cubicBezTo>
                  <a:pt x="3085911" y="2751459"/>
                  <a:pt x="3087770" y="2750431"/>
                  <a:pt x="3091134" y="2750151"/>
                </a:cubicBezTo>
                <a:close/>
                <a:moveTo>
                  <a:pt x="2741430" y="2891722"/>
                </a:moveTo>
                <a:cubicBezTo>
                  <a:pt x="2748866" y="2887612"/>
                  <a:pt x="2735730" y="2912527"/>
                  <a:pt x="2730867" y="2907241"/>
                </a:cubicBezTo>
                <a:cubicBezTo>
                  <a:pt x="2746925" y="2917730"/>
                  <a:pt x="2845282" y="2892703"/>
                  <a:pt x="2885409" y="2888277"/>
                </a:cubicBezTo>
                <a:cubicBezTo>
                  <a:pt x="3145403" y="2849095"/>
                  <a:pt x="3414236" y="2805723"/>
                  <a:pt x="3660800" y="2750244"/>
                </a:cubicBezTo>
                <a:lnTo>
                  <a:pt x="3739635" y="2730433"/>
                </a:lnTo>
                <a:lnTo>
                  <a:pt x="3695584" y="2730433"/>
                </a:lnTo>
                <a:lnTo>
                  <a:pt x="3393392" y="2789911"/>
                </a:lnTo>
                <a:cubicBezTo>
                  <a:pt x="3221470" y="2821935"/>
                  <a:pt x="3045243" y="2851911"/>
                  <a:pt x="2862177" y="2877101"/>
                </a:cubicBezTo>
                <a:cubicBezTo>
                  <a:pt x="2848776" y="2879951"/>
                  <a:pt x="2815718" y="2881610"/>
                  <a:pt x="2781740" y="2886624"/>
                </a:cubicBezTo>
                <a:cubicBezTo>
                  <a:pt x="2774488" y="2890063"/>
                  <a:pt x="2762268" y="2884762"/>
                  <a:pt x="2741430" y="2891722"/>
                </a:cubicBezTo>
                <a:close/>
                <a:moveTo>
                  <a:pt x="5012606" y="1897463"/>
                </a:moveTo>
                <a:lnTo>
                  <a:pt x="5014270" y="1901108"/>
                </a:lnTo>
                <a:cubicBezTo>
                  <a:pt x="5014270" y="1901108"/>
                  <a:pt x="5012052" y="1896247"/>
                  <a:pt x="5012606" y="1897463"/>
                </a:cubicBezTo>
                <a:close/>
                <a:moveTo>
                  <a:pt x="2827136" y="2766996"/>
                </a:moveTo>
                <a:cubicBezTo>
                  <a:pt x="2827136" y="2766996"/>
                  <a:pt x="2840459" y="2768270"/>
                  <a:pt x="2841563" y="2764244"/>
                </a:cubicBezTo>
                <a:close/>
                <a:moveTo>
                  <a:pt x="4986276" y="1834379"/>
                </a:moveTo>
                <a:cubicBezTo>
                  <a:pt x="4983885" y="1843104"/>
                  <a:pt x="5067719" y="1897957"/>
                  <a:pt x="5071213" y="1885205"/>
                </a:cubicBezTo>
                <a:cubicBezTo>
                  <a:pt x="5073419" y="1877151"/>
                  <a:pt x="4988482" y="1826325"/>
                  <a:pt x="4986276" y="1834379"/>
                </a:cubicBezTo>
                <a:close/>
                <a:moveTo>
                  <a:pt x="1540195" y="3303925"/>
                </a:moveTo>
                <a:cubicBezTo>
                  <a:pt x="1539300" y="3304688"/>
                  <a:pt x="2336406" y="3603260"/>
                  <a:pt x="2336876" y="3604424"/>
                </a:cubicBezTo>
                <a:cubicBezTo>
                  <a:pt x="2332013" y="3599138"/>
                  <a:pt x="2439811" y="3635622"/>
                  <a:pt x="2433662" y="3635034"/>
                </a:cubicBezTo>
                <a:cubicBezTo>
                  <a:pt x="2470479" y="3642687"/>
                  <a:pt x="2537964" y="3657408"/>
                  <a:pt x="2610311" y="3677414"/>
                </a:cubicBezTo>
                <a:cubicBezTo>
                  <a:pt x="2677795" y="3692134"/>
                  <a:pt x="2740156" y="3706364"/>
                  <a:pt x="2801386" y="3717043"/>
                </a:cubicBezTo>
                <a:cubicBezTo>
                  <a:pt x="2684969" y="3692821"/>
                  <a:pt x="2518042" y="3634151"/>
                  <a:pt x="2389406" y="3604628"/>
                </a:cubicBezTo>
                <a:cubicBezTo>
                  <a:pt x="2379611" y="3600076"/>
                  <a:pt x="1546462" y="3298583"/>
                  <a:pt x="1540195" y="3303925"/>
                </a:cubicBezTo>
                <a:close/>
                <a:moveTo>
                  <a:pt x="1306612" y="3392986"/>
                </a:moveTo>
                <a:cubicBezTo>
                  <a:pt x="1305430" y="3394423"/>
                  <a:pt x="1944492" y="3658491"/>
                  <a:pt x="1950090" y="3661093"/>
                </a:cubicBezTo>
                <a:cubicBezTo>
                  <a:pt x="1956239" y="3661681"/>
                  <a:pt x="1965620" y="3654313"/>
                  <a:pt x="1975712" y="3663544"/>
                </a:cubicBezTo>
                <a:cubicBezTo>
                  <a:pt x="1986907" y="3668747"/>
                  <a:pt x="1979655" y="3672185"/>
                  <a:pt x="1990666" y="3678060"/>
                </a:cubicBezTo>
                <a:cubicBezTo>
                  <a:pt x="2026301" y="3693866"/>
                  <a:pt x="2090946" y="3695917"/>
                  <a:pt x="2137855" y="3712802"/>
                </a:cubicBezTo>
                <a:cubicBezTo>
                  <a:pt x="2284749" y="3749581"/>
                  <a:pt x="2429825" y="3790836"/>
                  <a:pt x="2584602" y="3826916"/>
                </a:cubicBezTo>
                <a:lnTo>
                  <a:pt x="2649283" y="3840796"/>
                </a:lnTo>
                <a:lnTo>
                  <a:pt x="2857471" y="3896862"/>
                </a:lnTo>
                <a:cubicBezTo>
                  <a:pt x="3179246" y="3982801"/>
                  <a:pt x="3507232" y="4067181"/>
                  <a:pt x="3659059" y="4096512"/>
                </a:cubicBezTo>
                <a:cubicBezTo>
                  <a:pt x="3671279" y="4101813"/>
                  <a:pt x="3053944" y="3916139"/>
                  <a:pt x="2979469" y="3900060"/>
                </a:cubicBezTo>
                <a:cubicBezTo>
                  <a:pt x="2885259" y="3886916"/>
                  <a:pt x="2810522" y="3875635"/>
                  <a:pt x="2743038" y="3860915"/>
                </a:cubicBezTo>
                <a:lnTo>
                  <a:pt x="2649283" y="3840796"/>
                </a:lnTo>
                <a:lnTo>
                  <a:pt x="2620155" y="3832952"/>
                </a:lnTo>
                <a:cubicBezTo>
                  <a:pt x="2389702" y="3770421"/>
                  <a:pt x="2188388" y="3714536"/>
                  <a:pt x="2093153" y="3687863"/>
                </a:cubicBezTo>
                <a:cubicBezTo>
                  <a:pt x="2050449" y="3674825"/>
                  <a:pt x="1987561" y="3643326"/>
                  <a:pt x="1952296" y="3653039"/>
                </a:cubicBezTo>
                <a:cubicBezTo>
                  <a:pt x="1949222" y="3652745"/>
                  <a:pt x="1307795" y="3391550"/>
                  <a:pt x="1306612" y="3392986"/>
                </a:cubicBezTo>
                <a:close/>
                <a:moveTo>
                  <a:pt x="5237721" y="1685638"/>
                </a:moveTo>
                <a:cubicBezTo>
                  <a:pt x="5236767" y="1685867"/>
                  <a:pt x="5236101" y="1686439"/>
                  <a:pt x="5235825" y="1687445"/>
                </a:cubicBezTo>
                <a:cubicBezTo>
                  <a:pt x="5233434" y="1696170"/>
                  <a:pt x="5262999" y="1707263"/>
                  <a:pt x="5265206" y="1699209"/>
                </a:cubicBezTo>
                <a:cubicBezTo>
                  <a:pt x="5265206" y="1699209"/>
                  <a:pt x="5244400" y="1684037"/>
                  <a:pt x="5237721" y="1685638"/>
                </a:cubicBezTo>
                <a:close/>
                <a:moveTo>
                  <a:pt x="4963065" y="1777060"/>
                </a:moveTo>
                <a:cubicBezTo>
                  <a:pt x="4968033" y="1785800"/>
                  <a:pt x="4985377" y="1791592"/>
                  <a:pt x="5020907" y="1803944"/>
                </a:cubicBezTo>
                <a:cubicBezTo>
                  <a:pt x="5035518" y="1800520"/>
                  <a:pt x="4964352" y="1772362"/>
                  <a:pt x="4963065" y="1777060"/>
                </a:cubicBezTo>
                <a:close/>
                <a:moveTo>
                  <a:pt x="5211705" y="1660603"/>
                </a:moveTo>
                <a:cubicBezTo>
                  <a:pt x="5210841" y="1661133"/>
                  <a:pt x="5210167" y="1662091"/>
                  <a:pt x="5209754" y="1663601"/>
                </a:cubicBezTo>
                <a:cubicBezTo>
                  <a:pt x="5206261" y="1676352"/>
                  <a:pt x="5230779" y="1682831"/>
                  <a:pt x="5234272" y="1670079"/>
                </a:cubicBezTo>
                <a:cubicBezTo>
                  <a:pt x="5233147" y="1674189"/>
                  <a:pt x="5217753" y="1656898"/>
                  <a:pt x="5211705" y="1660603"/>
                </a:cubicBezTo>
                <a:close/>
                <a:moveTo>
                  <a:pt x="4899972" y="1792375"/>
                </a:moveTo>
                <a:cubicBezTo>
                  <a:pt x="4899972" y="1792375"/>
                  <a:pt x="4919445" y="1794238"/>
                  <a:pt x="4914583" y="1788952"/>
                </a:cubicBezTo>
                <a:close/>
                <a:moveTo>
                  <a:pt x="5028377" y="1736550"/>
                </a:moveTo>
                <a:cubicBezTo>
                  <a:pt x="5026329" y="1738086"/>
                  <a:pt x="5032640" y="1744802"/>
                  <a:pt x="5053067" y="1759498"/>
                </a:cubicBezTo>
                <a:cubicBezTo>
                  <a:pt x="5062974" y="1769399"/>
                  <a:pt x="5093643" y="1776465"/>
                  <a:pt x="5117058" y="1786969"/>
                </a:cubicBezTo>
                <a:cubicBezTo>
                  <a:pt x="5115894" y="1773944"/>
                  <a:pt x="5034521" y="1731939"/>
                  <a:pt x="5028377" y="1736550"/>
                </a:cubicBezTo>
                <a:close/>
                <a:moveTo>
                  <a:pt x="1046873" y="3403031"/>
                </a:moveTo>
                <a:lnTo>
                  <a:pt x="1924878" y="3698549"/>
                </a:lnTo>
                <a:cubicBezTo>
                  <a:pt x="1925382" y="3699542"/>
                  <a:pt x="1925886" y="3700534"/>
                  <a:pt x="1926391" y="3701526"/>
                </a:cubicBezTo>
                <a:cubicBezTo>
                  <a:pt x="1926391" y="3701526"/>
                  <a:pt x="1926092" y="3700939"/>
                  <a:pt x="1925719" y="3700203"/>
                </a:cubicBezTo>
                <a:cubicBezTo>
                  <a:pt x="1925438" y="3699652"/>
                  <a:pt x="1925158" y="3699101"/>
                  <a:pt x="1924878" y="3698549"/>
                </a:cubicBezTo>
                <a:cubicBezTo>
                  <a:pt x="1924784" y="3698366"/>
                  <a:pt x="1924691" y="3698181"/>
                  <a:pt x="1924597" y="3697997"/>
                </a:cubicBezTo>
                <a:cubicBezTo>
                  <a:pt x="1924298" y="3697410"/>
                  <a:pt x="1046649" y="3402589"/>
                  <a:pt x="1046873" y="3403031"/>
                </a:cubicBezTo>
                <a:close/>
                <a:moveTo>
                  <a:pt x="602112" y="3578723"/>
                </a:moveTo>
                <a:cubicBezTo>
                  <a:pt x="614670" y="3578717"/>
                  <a:pt x="690414" y="3600515"/>
                  <a:pt x="682727" y="3599779"/>
                </a:cubicBezTo>
                <a:cubicBezTo>
                  <a:pt x="669088" y="3594859"/>
                  <a:pt x="1149559" y="3770120"/>
                  <a:pt x="1389173" y="3863437"/>
                </a:cubicBezTo>
                <a:lnTo>
                  <a:pt x="1426458" y="3878137"/>
                </a:lnTo>
                <a:lnTo>
                  <a:pt x="1302313" y="3834365"/>
                </a:lnTo>
                <a:cubicBezTo>
                  <a:pt x="1047987" y="3744351"/>
                  <a:pt x="772255" y="3645565"/>
                  <a:pt x="679418" y="3611860"/>
                </a:cubicBezTo>
                <a:cubicBezTo>
                  <a:pt x="609790" y="3586580"/>
                  <a:pt x="594578" y="3578727"/>
                  <a:pt x="602112" y="3578723"/>
                </a:cubicBezTo>
                <a:close/>
                <a:moveTo>
                  <a:pt x="2087745" y="2880158"/>
                </a:moveTo>
                <a:cubicBezTo>
                  <a:pt x="2083521" y="2882078"/>
                  <a:pt x="2096071" y="2890252"/>
                  <a:pt x="2098553" y="2881192"/>
                </a:cubicBezTo>
                <a:cubicBezTo>
                  <a:pt x="2110852" y="2882368"/>
                  <a:pt x="2125278" y="2879616"/>
                  <a:pt x="2132714" y="2875506"/>
                </a:cubicBezTo>
                <a:cubicBezTo>
                  <a:pt x="2152187" y="2877368"/>
                  <a:pt x="2164486" y="2878545"/>
                  <a:pt x="2172842" y="2871080"/>
                </a:cubicBezTo>
                <a:cubicBezTo>
                  <a:pt x="2186165" y="2872354"/>
                  <a:pt x="2199567" y="2869503"/>
                  <a:pt x="2212968" y="2866653"/>
                </a:cubicBezTo>
                <a:lnTo>
                  <a:pt x="3085267" y="2753808"/>
                </a:lnTo>
                <a:cubicBezTo>
                  <a:pt x="3061382" y="2768053"/>
                  <a:pt x="3031739" y="2761085"/>
                  <a:pt x="3003727" y="2767358"/>
                </a:cubicBezTo>
                <a:cubicBezTo>
                  <a:pt x="2996474" y="2770797"/>
                  <a:pt x="2980944" y="2777576"/>
                  <a:pt x="2973692" y="2781015"/>
                </a:cubicBezTo>
                <a:cubicBezTo>
                  <a:pt x="2889761" y="2803290"/>
                  <a:pt x="2783965" y="2805567"/>
                  <a:pt x="2687736" y="2826666"/>
                </a:cubicBezTo>
                <a:cubicBezTo>
                  <a:pt x="2680562" y="2825980"/>
                  <a:pt x="2668263" y="2824803"/>
                  <a:pt x="2667160" y="2828830"/>
                </a:cubicBezTo>
                <a:cubicBezTo>
                  <a:pt x="2661011" y="2828242"/>
                  <a:pt x="2647687" y="2826968"/>
                  <a:pt x="2646584" y="2830995"/>
                </a:cubicBezTo>
                <a:cubicBezTo>
                  <a:pt x="2640435" y="2830406"/>
                  <a:pt x="2628137" y="2829230"/>
                  <a:pt x="2627033" y="2833256"/>
                </a:cubicBezTo>
                <a:cubicBezTo>
                  <a:pt x="2600308" y="2834833"/>
                  <a:pt x="2573400" y="2837080"/>
                  <a:pt x="2552746" y="2843368"/>
                </a:cubicBezTo>
                <a:cubicBezTo>
                  <a:pt x="2545571" y="2842682"/>
                  <a:pt x="2533273" y="2841506"/>
                  <a:pt x="2532170" y="2845533"/>
                </a:cubicBezTo>
                <a:cubicBezTo>
                  <a:pt x="2499296" y="2846520"/>
                  <a:pt x="2466238" y="2848179"/>
                  <a:pt x="2437305" y="2857809"/>
                </a:cubicBezTo>
                <a:cubicBezTo>
                  <a:pt x="2390846" y="2862318"/>
                  <a:pt x="2343546" y="2866058"/>
                  <a:pt x="2308281" y="2875771"/>
                </a:cubicBezTo>
                <a:cubicBezTo>
                  <a:pt x="2289833" y="2874006"/>
                  <a:pt x="2275407" y="2876758"/>
                  <a:pt x="2268154" y="2880197"/>
                </a:cubicBezTo>
                <a:cubicBezTo>
                  <a:pt x="2255856" y="2879021"/>
                  <a:pt x="2249707" y="2878432"/>
                  <a:pt x="2248603" y="2882460"/>
                </a:cubicBezTo>
                <a:cubicBezTo>
                  <a:pt x="2254752" y="2883048"/>
                  <a:pt x="2260902" y="2883636"/>
                  <a:pt x="2268154" y="2880197"/>
                </a:cubicBezTo>
                <a:cubicBezTo>
                  <a:pt x="2281478" y="2881471"/>
                  <a:pt x="2299925" y="2883236"/>
                  <a:pt x="2308281" y="2875771"/>
                </a:cubicBezTo>
                <a:cubicBezTo>
                  <a:pt x="2355766" y="2871360"/>
                  <a:pt x="2402041" y="2867521"/>
                  <a:pt x="2437305" y="2857809"/>
                </a:cubicBezTo>
                <a:cubicBezTo>
                  <a:pt x="2476330" y="2857409"/>
                  <a:pt x="2509203" y="2856422"/>
                  <a:pt x="2532170" y="2845533"/>
                </a:cubicBezTo>
                <a:cubicBezTo>
                  <a:pt x="2544468" y="2846709"/>
                  <a:pt x="2551642" y="2847395"/>
                  <a:pt x="2552746" y="2843368"/>
                </a:cubicBezTo>
                <a:cubicBezTo>
                  <a:pt x="2585620" y="2842381"/>
                  <a:pt x="2611320" y="2840707"/>
                  <a:pt x="2627033" y="2833256"/>
                </a:cubicBezTo>
                <a:cubicBezTo>
                  <a:pt x="2639332" y="2834433"/>
                  <a:pt x="2645481" y="2835021"/>
                  <a:pt x="2646584" y="2830995"/>
                </a:cubicBezTo>
                <a:cubicBezTo>
                  <a:pt x="2659907" y="2832269"/>
                  <a:pt x="2666057" y="2832857"/>
                  <a:pt x="2667160" y="2828830"/>
                </a:cubicBezTo>
                <a:cubicBezTo>
                  <a:pt x="2679458" y="2830007"/>
                  <a:pt x="2686632" y="2830693"/>
                  <a:pt x="2687736" y="2826666"/>
                </a:cubicBezTo>
                <a:cubicBezTo>
                  <a:pt x="2896462" y="2801865"/>
                  <a:pt x="3116692" y="2770589"/>
                  <a:pt x="3335271" y="2733816"/>
                </a:cubicBezTo>
                <a:lnTo>
                  <a:pt x="3353858" y="2730433"/>
                </a:lnTo>
                <a:lnTo>
                  <a:pt x="3247573" y="2730433"/>
                </a:lnTo>
                <a:lnTo>
                  <a:pt x="3240396" y="2733178"/>
                </a:lnTo>
                <a:cubicBezTo>
                  <a:pt x="3234612" y="2733657"/>
                  <a:pt x="3228206" y="2733044"/>
                  <a:pt x="3221545" y="2732407"/>
                </a:cubicBezTo>
                <a:lnTo>
                  <a:pt x="3223844" y="2730433"/>
                </a:lnTo>
                <a:lnTo>
                  <a:pt x="3182642" y="2730433"/>
                </a:lnTo>
                <a:lnTo>
                  <a:pt x="2932677" y="2767751"/>
                </a:lnTo>
                <a:cubicBezTo>
                  <a:pt x="2679449" y="2802930"/>
                  <a:pt x="2438256" y="2830351"/>
                  <a:pt x="2212968" y="2866653"/>
                </a:cubicBezTo>
                <a:cubicBezTo>
                  <a:pt x="2194520" y="2864889"/>
                  <a:pt x="2182222" y="2863712"/>
                  <a:pt x="2172842" y="2871080"/>
                </a:cubicBezTo>
                <a:cubicBezTo>
                  <a:pt x="2154394" y="2869315"/>
                  <a:pt x="2141071" y="2868041"/>
                  <a:pt x="2132714" y="2875506"/>
                </a:cubicBezTo>
                <a:cubicBezTo>
                  <a:pt x="2113242" y="2873643"/>
                  <a:pt x="2107093" y="2873055"/>
                  <a:pt x="2098553" y="2881192"/>
                </a:cubicBezTo>
                <a:cubicBezTo>
                  <a:pt x="2092424" y="2879572"/>
                  <a:pt x="2089152" y="2879518"/>
                  <a:pt x="2087745" y="2880158"/>
                </a:cubicBezTo>
                <a:close/>
                <a:moveTo>
                  <a:pt x="1785562" y="2981877"/>
                </a:moveTo>
                <a:cubicBezTo>
                  <a:pt x="1758830" y="2991853"/>
                  <a:pt x="1855389" y="2993783"/>
                  <a:pt x="1878773" y="2992404"/>
                </a:cubicBezTo>
                <a:lnTo>
                  <a:pt x="2150041" y="2954301"/>
                </a:lnTo>
                <a:cubicBezTo>
                  <a:pt x="2522322" y="2904510"/>
                  <a:pt x="2886247" y="2862185"/>
                  <a:pt x="3241262" y="2802477"/>
                </a:cubicBezTo>
                <a:cubicBezTo>
                  <a:pt x="3240158" y="2806505"/>
                  <a:pt x="3253481" y="2807779"/>
                  <a:pt x="3254585" y="2803752"/>
                </a:cubicBezTo>
                <a:cubicBezTo>
                  <a:pt x="3260734" y="2804340"/>
                  <a:pt x="3260734" y="2804340"/>
                  <a:pt x="3267986" y="2800902"/>
                </a:cubicBezTo>
                <a:cubicBezTo>
                  <a:pt x="3289665" y="2794711"/>
                  <a:pt x="3281388" y="2798051"/>
                  <a:pt x="3323826" y="2789025"/>
                </a:cubicBezTo>
                <a:cubicBezTo>
                  <a:pt x="3324930" y="2784998"/>
                  <a:pt x="3331079" y="2785587"/>
                  <a:pt x="3331079" y="2785587"/>
                </a:cubicBezTo>
                <a:cubicBezTo>
                  <a:pt x="3340722" y="2773423"/>
                  <a:pt x="3353207" y="2800789"/>
                  <a:pt x="3357804" y="2784011"/>
                </a:cubicBezTo>
                <a:cubicBezTo>
                  <a:pt x="3388472" y="2791076"/>
                  <a:pt x="3354045" y="2774697"/>
                  <a:pt x="3378642" y="2777050"/>
                </a:cubicBezTo>
                <a:cubicBezTo>
                  <a:pt x="3389126" y="2765656"/>
                  <a:pt x="3400771" y="2792253"/>
                  <a:pt x="3405367" y="2775474"/>
                </a:cubicBezTo>
                <a:cubicBezTo>
                  <a:pt x="3417666" y="2776650"/>
                  <a:pt x="3417666" y="2776650"/>
                  <a:pt x="3418769" y="2772624"/>
                </a:cubicBezTo>
                <a:cubicBezTo>
                  <a:pt x="3432092" y="2773898"/>
                  <a:pt x="3432092" y="2773898"/>
                  <a:pt x="3433195" y="2769872"/>
                </a:cubicBezTo>
                <a:cubicBezTo>
                  <a:pt x="3484299" y="2761847"/>
                  <a:pt x="3538571" y="2752575"/>
                  <a:pt x="3594630" y="2742301"/>
                </a:cubicBezTo>
                <a:lnTo>
                  <a:pt x="3655467" y="2730433"/>
                </a:lnTo>
                <a:lnTo>
                  <a:pt x="3451611" y="2730433"/>
                </a:lnTo>
                <a:lnTo>
                  <a:pt x="3306158" y="2757547"/>
                </a:lnTo>
                <a:cubicBezTo>
                  <a:pt x="3005249" y="2808828"/>
                  <a:pt x="2693231" y="2852675"/>
                  <a:pt x="2369616" y="2889902"/>
                </a:cubicBezTo>
                <a:cubicBezTo>
                  <a:pt x="2201568" y="2908264"/>
                  <a:pt x="1997335" y="2939694"/>
                  <a:pt x="1805139" y="2977095"/>
                </a:cubicBezTo>
                <a:cubicBezTo>
                  <a:pt x="1795715" y="2978863"/>
                  <a:pt x="1789381" y="2980452"/>
                  <a:pt x="1785562" y="2981877"/>
                </a:cubicBezTo>
                <a:close/>
                <a:moveTo>
                  <a:pt x="1877554" y="2916420"/>
                </a:moveTo>
                <a:cubicBezTo>
                  <a:pt x="1876286" y="2917266"/>
                  <a:pt x="1879908" y="2919163"/>
                  <a:pt x="1880736" y="2916143"/>
                </a:cubicBezTo>
                <a:cubicBezTo>
                  <a:pt x="1913794" y="2914484"/>
                  <a:pt x="1940597" y="2908783"/>
                  <a:pt x="1962276" y="2902592"/>
                </a:cubicBezTo>
                <a:cubicBezTo>
                  <a:pt x="1974574" y="2903768"/>
                  <a:pt x="1989185" y="2900345"/>
                  <a:pt x="1996437" y="2896906"/>
                </a:cubicBezTo>
                <a:cubicBezTo>
                  <a:pt x="2002586" y="2897494"/>
                  <a:pt x="2008735" y="2898083"/>
                  <a:pt x="2009839" y="2894056"/>
                </a:cubicBezTo>
                <a:cubicBezTo>
                  <a:pt x="2017013" y="2894742"/>
                  <a:pt x="2029312" y="2895919"/>
                  <a:pt x="2030415" y="2891892"/>
                </a:cubicBezTo>
                <a:cubicBezTo>
                  <a:pt x="2018116" y="2890715"/>
                  <a:pt x="2010942" y="2890029"/>
                  <a:pt x="2009839" y="2894056"/>
                </a:cubicBezTo>
                <a:cubicBezTo>
                  <a:pt x="2003690" y="2893467"/>
                  <a:pt x="1997541" y="2892879"/>
                  <a:pt x="1996437" y="2896906"/>
                </a:cubicBezTo>
                <a:cubicBezTo>
                  <a:pt x="1976964" y="2895044"/>
                  <a:pt x="1970816" y="2894455"/>
                  <a:pt x="1962276" y="2902592"/>
                </a:cubicBezTo>
                <a:cubicBezTo>
                  <a:pt x="1929402" y="2903580"/>
                  <a:pt x="1902677" y="2905156"/>
                  <a:pt x="1880736" y="2916143"/>
                </a:cubicBezTo>
                <a:cubicBezTo>
                  <a:pt x="1878942" y="2915971"/>
                  <a:pt x="1877976" y="2916137"/>
                  <a:pt x="1877554" y="2916420"/>
                </a:cubicBezTo>
                <a:close/>
                <a:moveTo>
                  <a:pt x="1438930" y="3100586"/>
                </a:moveTo>
                <a:cubicBezTo>
                  <a:pt x="1437702" y="3101469"/>
                  <a:pt x="2753035" y="3557626"/>
                  <a:pt x="2754251" y="3558948"/>
                </a:cubicBezTo>
                <a:lnTo>
                  <a:pt x="2773985" y="3556014"/>
                </a:lnTo>
                <a:cubicBezTo>
                  <a:pt x="2770201" y="3552553"/>
                  <a:pt x="1442614" y="3097936"/>
                  <a:pt x="1438930" y="3100586"/>
                </a:cubicBezTo>
                <a:close/>
                <a:moveTo>
                  <a:pt x="4591007" y="1707033"/>
                </a:moveTo>
                <a:cubicBezTo>
                  <a:pt x="4601021" y="1720388"/>
                  <a:pt x="4632792" y="1723428"/>
                  <a:pt x="4657126" y="1730576"/>
                </a:cubicBezTo>
                <a:cubicBezTo>
                  <a:pt x="4675574" y="1732341"/>
                  <a:pt x="4743429" y="1772580"/>
                  <a:pt x="4772888" y="1780219"/>
                </a:cubicBezTo>
                <a:cubicBezTo>
                  <a:pt x="4829178" y="1789735"/>
                  <a:pt x="4733416" y="1759225"/>
                  <a:pt x="4722221" y="1754021"/>
                </a:cubicBezTo>
                <a:cubicBezTo>
                  <a:pt x="4698990" y="1742846"/>
                  <a:pt x="4681723" y="1732930"/>
                  <a:pt x="4657126" y="1730576"/>
                </a:cubicBezTo>
                <a:cubicBezTo>
                  <a:pt x="4640044" y="1719989"/>
                  <a:pt x="4616629" y="1709485"/>
                  <a:pt x="4591007" y="1707033"/>
                </a:cubicBezTo>
                <a:close/>
                <a:moveTo>
                  <a:pt x="1938057" y="2831499"/>
                </a:moveTo>
                <a:cubicBezTo>
                  <a:pt x="1933791" y="2833577"/>
                  <a:pt x="1946272" y="2842003"/>
                  <a:pt x="1948892" y="2832439"/>
                </a:cubicBezTo>
                <a:cubicBezTo>
                  <a:pt x="2114647" y="2810931"/>
                  <a:pt x="2281337" y="2790331"/>
                  <a:pt x="2447506" y="2769293"/>
                </a:cubicBezTo>
                <a:lnTo>
                  <a:pt x="2740266" y="2730433"/>
                </a:lnTo>
                <a:lnTo>
                  <a:pt x="2641931" y="2730433"/>
                </a:lnTo>
                <a:lnTo>
                  <a:pt x="2435274" y="2755339"/>
                </a:lnTo>
                <a:cubicBezTo>
                  <a:pt x="2269154" y="2775778"/>
                  <a:pt x="2104916" y="2798464"/>
                  <a:pt x="1948892" y="2832439"/>
                </a:cubicBezTo>
                <a:cubicBezTo>
                  <a:pt x="1942763" y="2830820"/>
                  <a:pt x="1939480" y="2830807"/>
                  <a:pt x="1938057" y="2831499"/>
                </a:cubicBezTo>
                <a:close/>
                <a:moveTo>
                  <a:pt x="1799206" y="2879869"/>
                </a:moveTo>
                <a:cubicBezTo>
                  <a:pt x="1788243" y="2883534"/>
                  <a:pt x="1824108" y="2877150"/>
                  <a:pt x="1860549" y="2870822"/>
                </a:cubicBezTo>
                <a:cubicBezTo>
                  <a:pt x="1963768" y="2851080"/>
                  <a:pt x="2064781" y="2839392"/>
                  <a:pt x="2151368" y="2830457"/>
                </a:cubicBezTo>
                <a:cubicBezTo>
                  <a:pt x="2305830" y="2815617"/>
                  <a:pt x="2443211" y="2790190"/>
                  <a:pt x="2590500" y="2774663"/>
                </a:cubicBezTo>
                <a:cubicBezTo>
                  <a:pt x="2651386" y="2767402"/>
                  <a:pt x="2719525" y="2756702"/>
                  <a:pt x="2772975" y="2753550"/>
                </a:cubicBezTo>
                <a:cubicBezTo>
                  <a:pt x="2791422" y="2755315"/>
                  <a:pt x="2817044" y="2757766"/>
                  <a:pt x="2837619" y="2755602"/>
                </a:cubicBezTo>
                <a:cubicBezTo>
                  <a:pt x="2860850" y="2753347"/>
                  <a:pt x="2884907" y="2748072"/>
                  <a:pt x="2909976" y="2742464"/>
                </a:cubicBezTo>
                <a:lnTo>
                  <a:pt x="2972298" y="2730433"/>
                </a:lnTo>
                <a:lnTo>
                  <a:pt x="2785533" y="2730433"/>
                </a:lnTo>
                <a:lnTo>
                  <a:pt x="2647479" y="2749272"/>
                </a:lnTo>
                <a:cubicBezTo>
                  <a:pt x="2368310" y="2783585"/>
                  <a:pt x="2078121" y="2812775"/>
                  <a:pt x="1827490" y="2872481"/>
                </a:cubicBezTo>
                <a:cubicBezTo>
                  <a:pt x="1811718" y="2876309"/>
                  <a:pt x="1802860" y="2878648"/>
                  <a:pt x="1799206" y="2879869"/>
                </a:cubicBezTo>
                <a:close/>
                <a:moveTo>
                  <a:pt x="4535077" y="1692666"/>
                </a:moveTo>
                <a:cubicBezTo>
                  <a:pt x="4534620" y="1693074"/>
                  <a:pt x="4535052" y="1693417"/>
                  <a:pt x="4536846" y="1693588"/>
                </a:cubicBezTo>
                <a:cubicBezTo>
                  <a:pt x="4536846" y="1693588"/>
                  <a:pt x="4549144" y="1694764"/>
                  <a:pt x="4550432" y="1690066"/>
                </a:cubicBezTo>
                <a:cubicBezTo>
                  <a:pt x="4545819" y="1689625"/>
                  <a:pt x="4536448" y="1691441"/>
                  <a:pt x="4535077" y="1692666"/>
                </a:cubicBezTo>
                <a:close/>
                <a:moveTo>
                  <a:pt x="4935621" y="1521241"/>
                </a:moveTo>
                <a:cubicBezTo>
                  <a:pt x="4930801" y="1517423"/>
                  <a:pt x="4972511" y="1534326"/>
                  <a:pt x="4992891" y="1549189"/>
                </a:cubicBezTo>
                <a:cubicBezTo>
                  <a:pt x="4979490" y="1552040"/>
                  <a:pt x="4969661" y="1538014"/>
                  <a:pt x="4958465" y="1532810"/>
                </a:cubicBezTo>
                <a:cubicBezTo>
                  <a:pt x="4944004" y="1526090"/>
                  <a:pt x="4937227" y="1522514"/>
                  <a:pt x="4935621" y="1521241"/>
                </a:cubicBezTo>
                <a:close/>
                <a:moveTo>
                  <a:pt x="1916955" y="2757067"/>
                </a:moveTo>
                <a:lnTo>
                  <a:pt x="2107465" y="2730433"/>
                </a:lnTo>
                <a:lnTo>
                  <a:pt x="1985903" y="2730433"/>
                </a:lnTo>
                <a:lnTo>
                  <a:pt x="1976105" y="2733110"/>
                </a:lnTo>
                <a:cubicBezTo>
                  <a:pt x="1990794" y="2725562"/>
                  <a:pt x="1986197" y="2742341"/>
                  <a:pt x="1986197" y="2742341"/>
                </a:cubicBezTo>
                <a:cubicBezTo>
                  <a:pt x="1970405" y="2753916"/>
                  <a:pt x="1919162" y="2749014"/>
                  <a:pt x="1916955" y="2757067"/>
                </a:cubicBezTo>
                <a:close/>
                <a:moveTo>
                  <a:pt x="4525669" y="1615381"/>
                </a:moveTo>
                <a:cubicBezTo>
                  <a:pt x="4524566" y="1619408"/>
                  <a:pt x="4530715" y="1619997"/>
                  <a:pt x="4543013" y="1621173"/>
                </a:cubicBezTo>
                <a:cubicBezTo>
                  <a:pt x="4540623" y="1629898"/>
                  <a:pt x="4555233" y="1626474"/>
                  <a:pt x="4567532" y="1627650"/>
                </a:cubicBezTo>
                <a:cubicBezTo>
                  <a:pt x="4562486" y="1623036"/>
                  <a:pt x="4549162" y="1621761"/>
                  <a:pt x="4543013" y="1621173"/>
                </a:cubicBezTo>
                <a:cubicBezTo>
                  <a:pt x="4537967" y="1616558"/>
                  <a:pt x="4531818" y="1615969"/>
                  <a:pt x="4525669" y="1615381"/>
                </a:cubicBezTo>
                <a:close/>
                <a:moveTo>
                  <a:pt x="4342950" y="1568287"/>
                </a:moveTo>
                <a:cubicBezTo>
                  <a:pt x="4339640" y="1580368"/>
                  <a:pt x="4360294" y="1574079"/>
                  <a:pt x="4373617" y="1575353"/>
                </a:cubicBezTo>
                <a:cubicBezTo>
                  <a:pt x="4371411" y="1583407"/>
                  <a:pt x="4530715" y="1619997"/>
                  <a:pt x="4427779" y="1588799"/>
                </a:cubicBezTo>
                <a:cubicBezTo>
                  <a:pt x="4409331" y="1587034"/>
                  <a:pt x="4398214" y="1577706"/>
                  <a:pt x="4373617" y="1575353"/>
                </a:cubicBezTo>
                <a:cubicBezTo>
                  <a:pt x="4376008" y="1566629"/>
                  <a:pt x="4347996" y="1572902"/>
                  <a:pt x="4342950" y="1568287"/>
                </a:cubicBezTo>
                <a:close/>
                <a:moveTo>
                  <a:pt x="4274995" y="1578317"/>
                </a:moveTo>
                <a:cubicBezTo>
                  <a:pt x="4281144" y="1578904"/>
                  <a:pt x="4299592" y="1580670"/>
                  <a:pt x="4298305" y="1585367"/>
                </a:cubicBezTo>
                <a:lnTo>
                  <a:pt x="4273708" y="1583014"/>
                </a:lnTo>
                <a:close/>
                <a:moveTo>
                  <a:pt x="4266733" y="1578731"/>
                </a:moveTo>
                <a:lnTo>
                  <a:pt x="4270347" y="1578550"/>
                </a:lnTo>
                <a:lnTo>
                  <a:pt x="4274995" y="1578317"/>
                </a:lnTo>
                <a:close/>
                <a:moveTo>
                  <a:pt x="4265025" y="1578817"/>
                </a:moveTo>
                <a:lnTo>
                  <a:pt x="4266733" y="1578731"/>
                </a:lnTo>
                <a:lnTo>
                  <a:pt x="4265503" y="1578793"/>
                </a:lnTo>
                <a:close/>
                <a:moveTo>
                  <a:pt x="4260468" y="1579045"/>
                </a:moveTo>
                <a:lnTo>
                  <a:pt x="4262598" y="1578939"/>
                </a:lnTo>
                <a:lnTo>
                  <a:pt x="4265025" y="1578817"/>
                </a:lnTo>
                <a:lnTo>
                  <a:pt x="4261049" y="1579016"/>
                </a:lnTo>
                <a:close/>
                <a:moveTo>
                  <a:pt x="4224467" y="1568705"/>
                </a:moveTo>
                <a:cubicBezTo>
                  <a:pt x="4227707" y="1567853"/>
                  <a:pt x="4240049" y="1566709"/>
                  <a:pt x="4245430" y="1567224"/>
                </a:cubicBezTo>
                <a:cubicBezTo>
                  <a:pt x="4244327" y="1571250"/>
                  <a:pt x="4223751" y="1573415"/>
                  <a:pt x="4224854" y="1569388"/>
                </a:cubicBezTo>
                <a:cubicBezTo>
                  <a:pt x="4223317" y="1569241"/>
                  <a:pt x="4223386" y="1568989"/>
                  <a:pt x="4224467" y="1568705"/>
                </a:cubicBezTo>
                <a:close/>
                <a:moveTo>
                  <a:pt x="4201707" y="1536913"/>
                </a:moveTo>
                <a:cubicBezTo>
                  <a:pt x="4199970" y="1537134"/>
                  <a:pt x="4199453" y="1537343"/>
                  <a:pt x="4200990" y="1537490"/>
                </a:cubicBezTo>
                <a:cubicBezTo>
                  <a:pt x="4206036" y="1542105"/>
                  <a:pt x="4226612" y="1539941"/>
                  <a:pt x="4227715" y="1535914"/>
                </a:cubicBezTo>
                <a:cubicBezTo>
                  <a:pt x="4223103" y="1535473"/>
                  <a:pt x="4206918" y="1536249"/>
                  <a:pt x="4201707" y="1536913"/>
                </a:cubicBezTo>
                <a:close/>
                <a:moveTo>
                  <a:pt x="4139655" y="1523358"/>
                </a:moveTo>
                <a:cubicBezTo>
                  <a:pt x="4144700" y="1527973"/>
                  <a:pt x="4171426" y="1526397"/>
                  <a:pt x="4166564" y="1521111"/>
                </a:cubicBezTo>
                <a:cubicBezTo>
                  <a:pt x="4160415" y="1520523"/>
                  <a:pt x="4139655" y="1523358"/>
                  <a:pt x="4139655" y="1523358"/>
                </a:cubicBezTo>
                <a:close/>
                <a:moveTo>
                  <a:pt x="4109171" y="1515621"/>
                </a:moveTo>
                <a:cubicBezTo>
                  <a:pt x="4107884" y="1520319"/>
                  <a:pt x="4128643" y="1517483"/>
                  <a:pt x="4122573" y="1512771"/>
                </a:cubicBezTo>
                <a:close/>
                <a:moveTo>
                  <a:pt x="3762551" y="1448716"/>
                </a:moveTo>
                <a:cubicBezTo>
                  <a:pt x="3767597" y="1453331"/>
                  <a:pt x="3780999" y="1450481"/>
                  <a:pt x="3776136" y="1445195"/>
                </a:cubicBezTo>
                <a:close/>
                <a:moveTo>
                  <a:pt x="3700987" y="1436820"/>
                </a:moveTo>
                <a:cubicBezTo>
                  <a:pt x="3699208" y="1436932"/>
                  <a:pt x="3698768" y="1437278"/>
                  <a:pt x="3700296" y="1437940"/>
                </a:cubicBezTo>
                <a:cubicBezTo>
                  <a:pt x="3699009" y="1442638"/>
                  <a:pt x="3719768" y="1439803"/>
                  <a:pt x="3719768" y="1439803"/>
                </a:cubicBezTo>
                <a:cubicBezTo>
                  <a:pt x="3791509" y="1446666"/>
                  <a:pt x="3713439" y="1436033"/>
                  <a:pt x="3700987" y="1436820"/>
                </a:cubicBezTo>
                <a:close/>
                <a:moveTo>
                  <a:pt x="3538248" y="1406329"/>
                </a:moveTo>
                <a:cubicBezTo>
                  <a:pt x="3539114" y="1406767"/>
                  <a:pt x="3551498" y="1409071"/>
                  <a:pt x="3582671" y="1414291"/>
                </a:cubicBezTo>
                <a:cubicBezTo>
                  <a:pt x="3594891" y="1419593"/>
                  <a:pt x="3612236" y="1425384"/>
                  <a:pt x="3645110" y="1424396"/>
                </a:cubicBezTo>
                <a:cubicBezTo>
                  <a:pt x="3636714" y="1420494"/>
                  <a:pt x="3535650" y="1405015"/>
                  <a:pt x="3538248" y="1406329"/>
                </a:cubicBezTo>
                <a:close/>
                <a:moveTo>
                  <a:pt x="3470014" y="1399382"/>
                </a:moveTo>
                <a:cubicBezTo>
                  <a:pt x="3479002" y="1412639"/>
                  <a:pt x="3527669" y="1400076"/>
                  <a:pt x="3527669" y="1400076"/>
                </a:cubicBezTo>
                <a:cubicBezTo>
                  <a:pt x="3516474" y="1394873"/>
                  <a:pt x="3475060" y="1403998"/>
                  <a:pt x="3470014" y="1399382"/>
                </a:cubicBezTo>
                <a:close/>
                <a:moveTo>
                  <a:pt x="3775090" y="1022905"/>
                </a:moveTo>
                <a:cubicBezTo>
                  <a:pt x="3746159" y="1032534"/>
                  <a:pt x="3912715" y="1065685"/>
                  <a:pt x="3918864" y="1066273"/>
                </a:cubicBezTo>
                <a:cubicBezTo>
                  <a:pt x="3969004" y="1075202"/>
                  <a:pt x="4043558" y="1087154"/>
                  <a:pt x="4099847" y="1096671"/>
                </a:cubicBezTo>
                <a:cubicBezTo>
                  <a:pt x="4261542" y="1124535"/>
                  <a:pt x="4351154" y="1154459"/>
                  <a:pt x="4484309" y="1171328"/>
                </a:cubicBezTo>
                <a:cubicBezTo>
                  <a:pt x="4697512" y="1226159"/>
                  <a:pt x="4940729" y="1313476"/>
                  <a:pt x="5134908" y="1387838"/>
                </a:cubicBezTo>
                <a:cubicBezTo>
                  <a:pt x="5142082" y="1388524"/>
                  <a:pt x="5170543" y="1403643"/>
                  <a:pt x="5172750" y="1395590"/>
                </a:cubicBezTo>
                <a:cubicBezTo>
                  <a:pt x="5174957" y="1387536"/>
                  <a:pt x="5025374" y="1334659"/>
                  <a:pt x="5014362" y="1328784"/>
                </a:cubicBezTo>
                <a:cubicBezTo>
                  <a:pt x="4861862" y="1267363"/>
                  <a:pt x="4675384" y="1210957"/>
                  <a:pt x="4484309" y="1171328"/>
                </a:cubicBezTo>
                <a:cubicBezTo>
                  <a:pt x="4332258" y="1131300"/>
                  <a:pt x="4127859" y="1090397"/>
                  <a:pt x="3947979" y="1055972"/>
                </a:cubicBezTo>
                <a:cubicBezTo>
                  <a:pt x="3911163" y="1048318"/>
                  <a:pt x="3782343" y="1019466"/>
                  <a:pt x="3775090" y="1022905"/>
                </a:cubicBezTo>
                <a:close/>
                <a:moveTo>
                  <a:pt x="4083523" y="875061"/>
                </a:moveTo>
                <a:cubicBezTo>
                  <a:pt x="4084613" y="873960"/>
                  <a:pt x="4086473" y="872933"/>
                  <a:pt x="4089547" y="873227"/>
                </a:cubicBezTo>
                <a:cubicBezTo>
                  <a:pt x="4088260" y="877925"/>
                  <a:pt x="4087157" y="881952"/>
                  <a:pt x="4082111" y="877337"/>
                </a:cubicBezTo>
                <a:cubicBezTo>
                  <a:pt x="4082111" y="877337"/>
                  <a:pt x="4082433" y="876162"/>
                  <a:pt x="4083523" y="875061"/>
                </a:cubicBezTo>
                <a:close/>
                <a:moveTo>
                  <a:pt x="4039995" y="891903"/>
                </a:moveTo>
                <a:cubicBezTo>
                  <a:pt x="4041039" y="890971"/>
                  <a:pt x="4042852" y="890111"/>
                  <a:pt x="4045927" y="890405"/>
                </a:cubicBezTo>
                <a:cubicBezTo>
                  <a:pt x="4044824" y="894432"/>
                  <a:pt x="4043537" y="899130"/>
                  <a:pt x="4038675" y="893844"/>
                </a:cubicBezTo>
                <a:cubicBezTo>
                  <a:pt x="4038675" y="893844"/>
                  <a:pt x="4038950" y="892837"/>
                  <a:pt x="4039995" y="891903"/>
                </a:cubicBezTo>
                <a:close/>
                <a:moveTo>
                  <a:pt x="4070127" y="878192"/>
                </a:moveTo>
                <a:cubicBezTo>
                  <a:pt x="4073385" y="877277"/>
                  <a:pt x="4077243" y="876871"/>
                  <a:pt x="4082111" y="877337"/>
                </a:cubicBezTo>
                <a:cubicBezTo>
                  <a:pt x="4073755" y="884802"/>
                  <a:pt x="4064375" y="892170"/>
                  <a:pt x="4045927" y="890405"/>
                </a:cubicBezTo>
                <a:cubicBezTo>
                  <a:pt x="4055978" y="888267"/>
                  <a:pt x="4060353" y="880938"/>
                  <a:pt x="4070127" y="878192"/>
                </a:cubicBezTo>
                <a:close/>
                <a:moveTo>
                  <a:pt x="3308139" y="1201170"/>
                </a:moveTo>
                <a:cubicBezTo>
                  <a:pt x="3306920" y="1201957"/>
                  <a:pt x="3306645" y="1202964"/>
                  <a:pt x="3307907" y="1204118"/>
                </a:cubicBezTo>
                <a:lnTo>
                  <a:pt x="3328482" y="1201953"/>
                </a:lnTo>
                <a:cubicBezTo>
                  <a:pt x="3323929" y="1198419"/>
                  <a:pt x="3311794" y="1198807"/>
                  <a:pt x="3308139" y="1201170"/>
                </a:cubicBezTo>
                <a:close/>
                <a:moveTo>
                  <a:pt x="3424426" y="1140574"/>
                </a:moveTo>
                <a:cubicBezTo>
                  <a:pt x="3422752" y="1140979"/>
                  <a:pt x="3422033" y="1141685"/>
                  <a:pt x="3422526" y="1142766"/>
                </a:cubicBezTo>
                <a:cubicBezTo>
                  <a:pt x="3426468" y="1151408"/>
                  <a:pt x="3553552" y="1163564"/>
                  <a:pt x="3584221" y="1170630"/>
                </a:cubicBezTo>
                <a:cubicBezTo>
                  <a:pt x="3853263" y="1213584"/>
                  <a:pt x="4094557" y="1258016"/>
                  <a:pt x="4339531" y="1315886"/>
                </a:cubicBezTo>
                <a:cubicBezTo>
                  <a:pt x="4438709" y="1337770"/>
                  <a:pt x="4527034" y="1372391"/>
                  <a:pt x="4612966" y="1388876"/>
                </a:cubicBezTo>
                <a:cubicBezTo>
                  <a:pt x="4626290" y="1390150"/>
                  <a:pt x="4590576" y="1378469"/>
                  <a:pt x="4622347" y="1381508"/>
                </a:cubicBezTo>
                <a:cubicBezTo>
                  <a:pt x="4654118" y="1384547"/>
                  <a:pt x="4743731" y="1414470"/>
                  <a:pt x="4778341" y="1430178"/>
                </a:cubicBezTo>
                <a:cubicBezTo>
                  <a:pt x="4838389" y="1449008"/>
                  <a:pt x="4892472" y="1466578"/>
                  <a:pt x="4933048" y="1483546"/>
                </a:cubicBezTo>
                <a:cubicBezTo>
                  <a:pt x="4579848" y="1321656"/>
                  <a:pt x="4042786" y="1235846"/>
                  <a:pt x="3511690" y="1151295"/>
                </a:cubicBezTo>
                <a:cubicBezTo>
                  <a:pt x="3494651" y="1149665"/>
                  <a:pt x="3436145" y="1137741"/>
                  <a:pt x="3424426" y="1140574"/>
                </a:cubicBezTo>
                <a:close/>
                <a:moveTo>
                  <a:pt x="3362070" y="1155654"/>
                </a:moveTo>
                <a:cubicBezTo>
                  <a:pt x="3353792" y="1157799"/>
                  <a:pt x="3348876" y="1162064"/>
                  <a:pt x="3349974" y="1169573"/>
                </a:cubicBezTo>
                <a:cubicBezTo>
                  <a:pt x="3351527" y="1186940"/>
                  <a:pt x="3505335" y="1197520"/>
                  <a:pt x="3548302" y="1205763"/>
                </a:cubicBezTo>
                <a:cubicBezTo>
                  <a:pt x="3724239" y="1231546"/>
                  <a:pt x="3890795" y="1264696"/>
                  <a:pt x="4051386" y="1296588"/>
                </a:cubicBezTo>
                <a:cubicBezTo>
                  <a:pt x="4213921" y="1325221"/>
                  <a:pt x="4357695" y="1368590"/>
                  <a:pt x="4518024" y="1405277"/>
                </a:cubicBezTo>
                <a:cubicBezTo>
                  <a:pt x="4715248" y="1445494"/>
                  <a:pt x="4845437" y="1492383"/>
                  <a:pt x="4997859" y="1557929"/>
                </a:cubicBezTo>
                <a:cubicBezTo>
                  <a:pt x="4997859" y="1557929"/>
                  <a:pt x="4991788" y="1553216"/>
                  <a:pt x="4992891" y="1549189"/>
                </a:cubicBezTo>
                <a:cubicBezTo>
                  <a:pt x="5056883" y="1576661"/>
                  <a:pt x="5092783" y="1614532"/>
                  <a:pt x="5164211" y="1637893"/>
                </a:cubicBezTo>
                <a:cubicBezTo>
                  <a:pt x="5082055" y="1557719"/>
                  <a:pt x="4885485" y="1492082"/>
                  <a:pt x="4716352" y="1441467"/>
                </a:cubicBezTo>
                <a:cubicBezTo>
                  <a:pt x="4350648" y="1325214"/>
                  <a:pt x="3940037" y="1230838"/>
                  <a:pt x="3455850" y="1163171"/>
                </a:cubicBezTo>
                <a:cubicBezTo>
                  <a:pt x="3442013" y="1161848"/>
                  <a:pt x="3386907" y="1149216"/>
                  <a:pt x="3362070" y="1155654"/>
                </a:cubicBezTo>
                <a:close/>
                <a:moveTo>
                  <a:pt x="3045443" y="1256149"/>
                </a:moveTo>
                <a:cubicBezTo>
                  <a:pt x="3016250" y="1270574"/>
                  <a:pt x="3067756" y="1270680"/>
                  <a:pt x="3130010" y="1281457"/>
                </a:cubicBezTo>
                <a:cubicBezTo>
                  <a:pt x="3362421" y="1316085"/>
                  <a:pt x="3580299" y="1350012"/>
                  <a:pt x="3804169" y="1392778"/>
                </a:cubicBezTo>
                <a:cubicBezTo>
                  <a:pt x="4034268" y="1432007"/>
                  <a:pt x="4231413" y="1476348"/>
                  <a:pt x="4439833" y="1521768"/>
                </a:cubicBezTo>
                <a:cubicBezTo>
                  <a:pt x="4506031" y="1541186"/>
                  <a:pt x="4555068" y="1554142"/>
                  <a:pt x="4640737" y="1575423"/>
                </a:cubicBezTo>
                <a:cubicBezTo>
                  <a:pt x="4692430" y="1601718"/>
                  <a:pt x="4794341" y="1632817"/>
                  <a:pt x="4859620" y="1655591"/>
                </a:cubicBezTo>
                <a:cubicBezTo>
                  <a:pt x="4912415" y="1677860"/>
                  <a:pt x="4850631" y="1642334"/>
                  <a:pt x="4832262" y="1636444"/>
                </a:cubicBezTo>
                <a:cubicBezTo>
                  <a:pt x="4773317" y="1613588"/>
                  <a:pt x="4713268" y="1594758"/>
                  <a:pt x="4640737" y="1575423"/>
                </a:cubicBezTo>
                <a:cubicBezTo>
                  <a:pt x="4251802" y="1447995"/>
                  <a:pt x="3742569" y="1356581"/>
                  <a:pt x="3228817" y="1277822"/>
                </a:cubicBezTo>
                <a:cubicBezTo>
                  <a:pt x="3192000" y="1270168"/>
                  <a:pt x="3075662" y="1241821"/>
                  <a:pt x="3045443" y="1256149"/>
                </a:cubicBezTo>
                <a:close/>
                <a:moveTo>
                  <a:pt x="2868612" y="1308128"/>
                </a:moveTo>
                <a:cubicBezTo>
                  <a:pt x="2869691" y="1309587"/>
                  <a:pt x="2921324" y="1317625"/>
                  <a:pt x="2929720" y="1321528"/>
                </a:cubicBezTo>
                <a:cubicBezTo>
                  <a:pt x="2991975" y="1332304"/>
                  <a:pt x="3054414" y="1342409"/>
                  <a:pt x="3116853" y="1352514"/>
                </a:cubicBezTo>
                <a:cubicBezTo>
                  <a:pt x="3242833" y="1368697"/>
                  <a:pt x="3318596" y="1380077"/>
                  <a:pt x="3395539" y="1383305"/>
                </a:cubicBezTo>
                <a:cubicBezTo>
                  <a:pt x="3417667" y="1398508"/>
                  <a:pt x="3503072" y="1397724"/>
                  <a:pt x="3433459" y="1386932"/>
                </a:cubicBezTo>
                <a:cubicBezTo>
                  <a:pt x="3421161" y="1385756"/>
                  <a:pt x="3407759" y="1388606"/>
                  <a:pt x="3395539" y="1383305"/>
                </a:cubicBezTo>
                <a:cubicBezTo>
                  <a:pt x="3314731" y="1367310"/>
                  <a:pt x="3127521" y="1340449"/>
                  <a:pt x="2994366" y="1323579"/>
                </a:cubicBezTo>
                <a:cubicBezTo>
                  <a:pt x="2939101" y="1314160"/>
                  <a:pt x="2946354" y="1310721"/>
                  <a:pt x="2887858" y="1309259"/>
                </a:cubicBezTo>
                <a:cubicBezTo>
                  <a:pt x="2873510" y="1307886"/>
                  <a:pt x="2868252" y="1307641"/>
                  <a:pt x="2868612" y="1308128"/>
                </a:cubicBezTo>
                <a:close/>
                <a:moveTo>
                  <a:pt x="2816051" y="1319672"/>
                </a:moveTo>
                <a:cubicBezTo>
                  <a:pt x="2814836" y="1320267"/>
                  <a:pt x="2822498" y="1322291"/>
                  <a:pt x="2844238" y="1326437"/>
                </a:cubicBezTo>
                <a:cubicBezTo>
                  <a:pt x="2905573" y="1340569"/>
                  <a:pt x="3031370" y="1357423"/>
                  <a:pt x="3094911" y="1363501"/>
                </a:cubicBezTo>
                <a:cubicBezTo>
                  <a:pt x="3519579" y="1429607"/>
                  <a:pt x="3887877" y="1490320"/>
                  <a:pt x="4273708" y="1583014"/>
                </a:cubicBezTo>
                <a:cubicBezTo>
                  <a:pt x="4264327" y="1590382"/>
                  <a:pt x="4303272" y="1594107"/>
                  <a:pt x="4298305" y="1585367"/>
                </a:cubicBezTo>
                <a:cubicBezTo>
                  <a:pt x="4305478" y="1586054"/>
                  <a:pt x="4323927" y="1587818"/>
                  <a:pt x="4322823" y="1591845"/>
                </a:cubicBezTo>
                <a:cubicBezTo>
                  <a:pt x="4404734" y="1603813"/>
                  <a:pt x="4532716" y="1658757"/>
                  <a:pt x="4630685" y="1681214"/>
                </a:cubicBezTo>
                <a:cubicBezTo>
                  <a:pt x="4385711" y="1623344"/>
                  <a:pt x="4670079" y="1706333"/>
                  <a:pt x="4669630" y="1684939"/>
                </a:cubicBezTo>
                <a:cubicBezTo>
                  <a:pt x="4669630" y="1684939"/>
                  <a:pt x="4585063" y="1659631"/>
                  <a:pt x="4572843" y="1654330"/>
                </a:cubicBezTo>
                <a:cubicBezTo>
                  <a:pt x="4099079" y="1506391"/>
                  <a:pt x="3542544" y="1418718"/>
                  <a:pt x="2926227" y="1334279"/>
                </a:cubicBezTo>
                <a:cubicBezTo>
                  <a:pt x="2903227" y="1328980"/>
                  <a:pt x="2819694" y="1317890"/>
                  <a:pt x="2816051" y="1319672"/>
                </a:cubicBezTo>
                <a:close/>
                <a:moveTo>
                  <a:pt x="2595758" y="1399767"/>
                </a:moveTo>
                <a:cubicBezTo>
                  <a:pt x="2592502" y="1402652"/>
                  <a:pt x="2647993" y="1410285"/>
                  <a:pt x="2657986" y="1411240"/>
                </a:cubicBezTo>
                <a:cubicBezTo>
                  <a:pt x="3256383" y="1511183"/>
                  <a:pt x="3875169" y="1582771"/>
                  <a:pt x="4383936" y="1725794"/>
                </a:cubicBezTo>
                <a:cubicBezTo>
                  <a:pt x="4527631" y="1773288"/>
                  <a:pt x="4663891" y="1824890"/>
                  <a:pt x="4798022" y="1880422"/>
                </a:cubicBezTo>
                <a:cubicBezTo>
                  <a:pt x="4789666" y="1887888"/>
                  <a:pt x="4890290" y="1923685"/>
                  <a:pt x="4891394" y="1919658"/>
                </a:cubicBezTo>
                <a:cubicBezTo>
                  <a:pt x="4893784" y="1910933"/>
                  <a:pt x="4822540" y="1886900"/>
                  <a:pt x="4798022" y="1880422"/>
                </a:cubicBezTo>
                <a:cubicBezTo>
                  <a:pt x="4691797" y="1815163"/>
                  <a:pt x="4542136" y="1766410"/>
                  <a:pt x="4383936" y="1725794"/>
                </a:cubicBezTo>
                <a:cubicBezTo>
                  <a:pt x="4295610" y="1691174"/>
                  <a:pt x="4094443" y="1642315"/>
                  <a:pt x="3970669" y="1618078"/>
                </a:cubicBezTo>
                <a:cubicBezTo>
                  <a:pt x="3612013" y="1545201"/>
                  <a:pt x="3226553" y="1478025"/>
                  <a:pt x="2829139" y="1427612"/>
                </a:cubicBezTo>
                <a:cubicBezTo>
                  <a:pt x="2765597" y="1421534"/>
                  <a:pt x="2692147" y="1405555"/>
                  <a:pt x="2622456" y="1398888"/>
                </a:cubicBezTo>
                <a:cubicBezTo>
                  <a:pt x="2604455" y="1398371"/>
                  <a:pt x="2596843" y="1398806"/>
                  <a:pt x="2595758" y="1399767"/>
                </a:cubicBezTo>
                <a:close/>
                <a:moveTo>
                  <a:pt x="2668930" y="1349699"/>
                </a:moveTo>
                <a:cubicBezTo>
                  <a:pt x="2658827" y="1353468"/>
                  <a:pt x="2652855" y="1357029"/>
                  <a:pt x="2652304" y="1359042"/>
                </a:cubicBezTo>
                <a:cubicBezTo>
                  <a:pt x="2648810" y="1371794"/>
                  <a:pt x="2723285" y="1387871"/>
                  <a:pt x="2681685" y="1370806"/>
                </a:cubicBezTo>
                <a:cubicBezTo>
                  <a:pt x="2753953" y="1394938"/>
                  <a:pt x="2830896" y="1398166"/>
                  <a:pt x="2905634" y="1409447"/>
                </a:cubicBezTo>
                <a:cubicBezTo>
                  <a:pt x="3217643" y="1460643"/>
                  <a:pt x="3725246" y="1538815"/>
                  <a:pt x="4038808" y="1607378"/>
                </a:cubicBezTo>
                <a:cubicBezTo>
                  <a:pt x="4092969" y="1620824"/>
                  <a:pt x="4160191" y="1640340"/>
                  <a:pt x="4199215" y="1639940"/>
                </a:cubicBezTo>
                <a:cubicBezTo>
                  <a:pt x="4193066" y="1639353"/>
                  <a:pt x="4227227" y="1633667"/>
                  <a:pt x="4233376" y="1634255"/>
                </a:cubicBezTo>
                <a:cubicBezTo>
                  <a:pt x="4265147" y="1637294"/>
                  <a:pt x="4288379" y="1648469"/>
                  <a:pt x="4319046" y="1655535"/>
                </a:cubicBezTo>
                <a:cubicBezTo>
                  <a:pt x="4349714" y="1662601"/>
                  <a:pt x="4381485" y="1665640"/>
                  <a:pt x="4412153" y="1672707"/>
                </a:cubicBezTo>
                <a:cubicBezTo>
                  <a:pt x="4509018" y="1699191"/>
                  <a:pt x="4625804" y="1748931"/>
                  <a:pt x="4738833" y="1789358"/>
                </a:cubicBezTo>
                <a:cubicBezTo>
                  <a:pt x="4815122" y="1818006"/>
                  <a:pt x="4897483" y="1851367"/>
                  <a:pt x="4957980" y="1891591"/>
                </a:cubicBezTo>
                <a:cubicBezTo>
                  <a:pt x="4969175" y="1896794"/>
                  <a:pt x="5017374" y="1935842"/>
                  <a:pt x="5019765" y="1927117"/>
                </a:cubicBezTo>
                <a:cubicBezTo>
                  <a:pt x="5025465" y="1906311"/>
                  <a:pt x="4858089" y="1826249"/>
                  <a:pt x="4835698" y="1815842"/>
                </a:cubicBezTo>
                <a:cubicBezTo>
                  <a:pt x="4643803" y="1729302"/>
                  <a:pt x="4430600" y="1674471"/>
                  <a:pt x="4207305" y="1610410"/>
                </a:cubicBezTo>
                <a:cubicBezTo>
                  <a:pt x="4158268" y="1597455"/>
                  <a:pt x="4108049" y="1592651"/>
                  <a:pt x="4066449" y="1575586"/>
                </a:cubicBezTo>
                <a:cubicBezTo>
                  <a:pt x="4055253" y="1570382"/>
                  <a:pt x="4037988" y="1560466"/>
                  <a:pt x="4026977" y="1554592"/>
                </a:cubicBezTo>
                <a:cubicBezTo>
                  <a:pt x="3929927" y="1528779"/>
                  <a:pt x="3815142" y="1517799"/>
                  <a:pt x="3711024" y="1494753"/>
                </a:cubicBezTo>
                <a:cubicBezTo>
                  <a:pt x="3387898" y="1434229"/>
                  <a:pt x="3040808" y="1392073"/>
                  <a:pt x="2717603" y="1335673"/>
                </a:cubicBezTo>
                <a:cubicBezTo>
                  <a:pt x="2711454" y="1335085"/>
                  <a:pt x="2710351" y="1339112"/>
                  <a:pt x="2710351" y="1339112"/>
                </a:cubicBezTo>
                <a:cubicBezTo>
                  <a:pt x="2693270" y="1341955"/>
                  <a:pt x="2679034" y="1345931"/>
                  <a:pt x="2668930" y="1349699"/>
                </a:cubicBezTo>
                <a:close/>
                <a:moveTo>
                  <a:pt x="4023722" y="680662"/>
                </a:moveTo>
                <a:cubicBezTo>
                  <a:pt x="4019217" y="681748"/>
                  <a:pt x="4013942" y="684687"/>
                  <a:pt x="4009167" y="690601"/>
                </a:cubicBezTo>
                <a:cubicBezTo>
                  <a:pt x="4009167" y="690601"/>
                  <a:pt x="4003018" y="690013"/>
                  <a:pt x="4001914" y="694040"/>
                </a:cubicBezTo>
                <a:cubicBezTo>
                  <a:pt x="4008063" y="694628"/>
                  <a:pt x="4009167" y="690601"/>
                  <a:pt x="4009167" y="690601"/>
                </a:cubicBezTo>
                <a:cubicBezTo>
                  <a:pt x="4043815" y="690817"/>
                  <a:pt x="4037235" y="677402"/>
                  <a:pt x="4023722" y="680662"/>
                </a:cubicBezTo>
                <a:close/>
                <a:moveTo>
                  <a:pt x="4094162" y="549278"/>
                </a:moveTo>
                <a:cubicBezTo>
                  <a:pt x="4101414" y="545839"/>
                  <a:pt x="4101414" y="545839"/>
                  <a:pt x="4107563" y="546427"/>
                </a:cubicBezTo>
                <a:cubicBezTo>
                  <a:pt x="4106460" y="550454"/>
                  <a:pt x="4106460" y="550454"/>
                  <a:pt x="4094162" y="549278"/>
                </a:cubicBezTo>
                <a:close/>
                <a:moveTo>
                  <a:pt x="4082649" y="552912"/>
                </a:moveTo>
                <a:cubicBezTo>
                  <a:pt x="4084347" y="552471"/>
                  <a:pt x="4085884" y="552619"/>
                  <a:pt x="4085884" y="552619"/>
                </a:cubicBezTo>
                <a:cubicBezTo>
                  <a:pt x="4084597" y="557317"/>
                  <a:pt x="4084597" y="557317"/>
                  <a:pt x="4078448" y="556728"/>
                </a:cubicBezTo>
                <a:cubicBezTo>
                  <a:pt x="4079091" y="554379"/>
                  <a:pt x="4080951" y="553352"/>
                  <a:pt x="4082649" y="552912"/>
                </a:cubicBezTo>
                <a:close/>
                <a:moveTo>
                  <a:pt x="4090437" y="549438"/>
                </a:moveTo>
                <a:cubicBezTo>
                  <a:pt x="4092368" y="549106"/>
                  <a:pt x="4094162" y="549278"/>
                  <a:pt x="4094162" y="549278"/>
                </a:cubicBezTo>
                <a:cubicBezTo>
                  <a:pt x="4093059" y="553305"/>
                  <a:pt x="4093059" y="553305"/>
                  <a:pt x="4085884" y="552619"/>
                </a:cubicBezTo>
                <a:cubicBezTo>
                  <a:pt x="4086436" y="550605"/>
                  <a:pt x="4088506" y="549770"/>
                  <a:pt x="4090437" y="549438"/>
                </a:cubicBezTo>
                <a:close/>
                <a:moveTo>
                  <a:pt x="4255890" y="469532"/>
                </a:moveTo>
                <a:cubicBezTo>
                  <a:pt x="4259378" y="468316"/>
                  <a:pt x="4262729" y="467603"/>
                  <a:pt x="4265803" y="467897"/>
                </a:cubicBezTo>
                <a:cubicBezTo>
                  <a:pt x="4264700" y="471924"/>
                  <a:pt x="4257447" y="475363"/>
                  <a:pt x="4245149" y="474186"/>
                </a:cubicBezTo>
                <a:cubicBezTo>
                  <a:pt x="4248775" y="472468"/>
                  <a:pt x="4252401" y="470748"/>
                  <a:pt x="4255890" y="469532"/>
                </a:cubicBezTo>
                <a:close/>
                <a:moveTo>
                  <a:pt x="3932985" y="399558"/>
                </a:moveTo>
                <a:cubicBezTo>
                  <a:pt x="3934030" y="398625"/>
                  <a:pt x="3935843" y="397766"/>
                  <a:pt x="3938918" y="398060"/>
                </a:cubicBezTo>
                <a:cubicBezTo>
                  <a:pt x="3937815" y="402086"/>
                  <a:pt x="3931666" y="401498"/>
                  <a:pt x="3931666" y="401498"/>
                </a:cubicBezTo>
                <a:cubicBezTo>
                  <a:pt x="3931666" y="401498"/>
                  <a:pt x="3931941" y="400492"/>
                  <a:pt x="3932985" y="399558"/>
                </a:cubicBezTo>
                <a:close/>
                <a:moveTo>
                  <a:pt x="3939744" y="395042"/>
                </a:moveTo>
                <a:lnTo>
                  <a:pt x="3939409" y="396266"/>
                </a:lnTo>
                <a:lnTo>
                  <a:pt x="3938918" y="398060"/>
                </a:lnTo>
                <a:close/>
                <a:moveTo>
                  <a:pt x="3940391" y="392680"/>
                </a:moveTo>
                <a:lnTo>
                  <a:pt x="3940228" y="393278"/>
                </a:lnTo>
                <a:lnTo>
                  <a:pt x="3939744" y="395042"/>
                </a:lnTo>
                <a:close/>
                <a:moveTo>
                  <a:pt x="3920767" y="400972"/>
                </a:moveTo>
                <a:cubicBezTo>
                  <a:pt x="3922442" y="400616"/>
                  <a:pt x="3925516" y="400910"/>
                  <a:pt x="3931666" y="401498"/>
                </a:cubicBezTo>
                <a:cubicBezTo>
                  <a:pt x="3924413" y="404937"/>
                  <a:pt x="3924413" y="404937"/>
                  <a:pt x="3918264" y="404349"/>
                </a:cubicBezTo>
                <a:cubicBezTo>
                  <a:pt x="3918816" y="402335"/>
                  <a:pt x="3919091" y="401328"/>
                  <a:pt x="3920767" y="400972"/>
                </a:cubicBezTo>
                <a:close/>
                <a:moveTo>
                  <a:pt x="3903134" y="405828"/>
                </a:moveTo>
                <a:cubicBezTo>
                  <a:pt x="3906925" y="404469"/>
                  <a:pt x="3912115" y="403761"/>
                  <a:pt x="3918264" y="404349"/>
                </a:cubicBezTo>
                <a:cubicBezTo>
                  <a:pt x="3910828" y="408458"/>
                  <a:pt x="3903575" y="411897"/>
                  <a:pt x="3896400" y="411211"/>
                </a:cubicBezTo>
                <a:cubicBezTo>
                  <a:pt x="3896952" y="409197"/>
                  <a:pt x="3899343" y="407188"/>
                  <a:pt x="3903134" y="405828"/>
                </a:cubicBezTo>
                <a:close/>
                <a:moveTo>
                  <a:pt x="3881876" y="412404"/>
                </a:moveTo>
                <a:cubicBezTo>
                  <a:pt x="3885364" y="411188"/>
                  <a:pt x="3890252" y="410623"/>
                  <a:pt x="3896400" y="411211"/>
                </a:cubicBezTo>
                <a:cubicBezTo>
                  <a:pt x="3889148" y="414649"/>
                  <a:pt x="3881896" y="418088"/>
                  <a:pt x="3875746" y="417500"/>
                </a:cubicBezTo>
                <a:cubicBezTo>
                  <a:pt x="3876298" y="415486"/>
                  <a:pt x="3878387" y="413620"/>
                  <a:pt x="3881876" y="412404"/>
                </a:cubicBezTo>
                <a:close/>
                <a:moveTo>
                  <a:pt x="3921714" y="385997"/>
                </a:moveTo>
                <a:cubicBezTo>
                  <a:pt x="3925225" y="384697"/>
                  <a:pt x="3930113" y="384131"/>
                  <a:pt x="3936262" y="384720"/>
                </a:cubicBezTo>
                <a:cubicBezTo>
                  <a:pt x="3929010" y="388158"/>
                  <a:pt x="3921574" y="392268"/>
                  <a:pt x="3915424" y="391680"/>
                </a:cubicBezTo>
                <a:cubicBezTo>
                  <a:pt x="3916068" y="389331"/>
                  <a:pt x="3918203" y="387296"/>
                  <a:pt x="3921714" y="385997"/>
                </a:cubicBezTo>
                <a:close/>
                <a:moveTo>
                  <a:pt x="3900002" y="392787"/>
                </a:moveTo>
                <a:cubicBezTo>
                  <a:pt x="3903619" y="391584"/>
                  <a:pt x="3908762" y="391043"/>
                  <a:pt x="3915424" y="391680"/>
                </a:cubicBezTo>
                <a:cubicBezTo>
                  <a:pt x="3908171" y="395118"/>
                  <a:pt x="3899894" y="398459"/>
                  <a:pt x="3893745" y="397871"/>
                </a:cubicBezTo>
                <a:cubicBezTo>
                  <a:pt x="3894297" y="395858"/>
                  <a:pt x="3896386" y="393991"/>
                  <a:pt x="3900002" y="392787"/>
                </a:cubicBezTo>
                <a:close/>
                <a:moveTo>
                  <a:pt x="3879197" y="399148"/>
                </a:moveTo>
                <a:cubicBezTo>
                  <a:pt x="3882708" y="397848"/>
                  <a:pt x="3887596" y="397283"/>
                  <a:pt x="3893745" y="397871"/>
                </a:cubicBezTo>
                <a:cubicBezTo>
                  <a:pt x="3886493" y="401309"/>
                  <a:pt x="3879056" y="405419"/>
                  <a:pt x="3872907" y="404831"/>
                </a:cubicBezTo>
                <a:cubicBezTo>
                  <a:pt x="3873551" y="402482"/>
                  <a:pt x="3875686" y="400448"/>
                  <a:pt x="3879197" y="399148"/>
                </a:cubicBezTo>
                <a:close/>
                <a:moveTo>
                  <a:pt x="3180732" y="620309"/>
                </a:moveTo>
                <a:cubicBezTo>
                  <a:pt x="3186881" y="620897"/>
                  <a:pt x="3186881" y="620897"/>
                  <a:pt x="3179628" y="624335"/>
                </a:cubicBezTo>
                <a:close/>
                <a:moveTo>
                  <a:pt x="3073385" y="655114"/>
                </a:moveTo>
                <a:lnTo>
                  <a:pt x="3072778" y="657332"/>
                </a:lnTo>
                <a:lnTo>
                  <a:pt x="3072622" y="657898"/>
                </a:lnTo>
                <a:close/>
                <a:moveTo>
                  <a:pt x="3074019" y="652802"/>
                </a:moveTo>
                <a:lnTo>
                  <a:pt x="3073385" y="655114"/>
                </a:lnTo>
                <a:lnTo>
                  <a:pt x="3073553" y="654501"/>
                </a:lnTo>
                <a:close/>
                <a:moveTo>
                  <a:pt x="3081836" y="647782"/>
                </a:moveTo>
                <a:cubicBezTo>
                  <a:pt x="3083800" y="646850"/>
                  <a:pt x="3085594" y="647022"/>
                  <a:pt x="3088629" y="649378"/>
                </a:cubicBezTo>
                <a:cubicBezTo>
                  <a:pt x="3088629" y="649378"/>
                  <a:pt x="3087342" y="654076"/>
                  <a:pt x="3074019" y="652802"/>
                </a:cubicBezTo>
                <a:cubicBezTo>
                  <a:pt x="3077737" y="650747"/>
                  <a:pt x="3079872" y="648713"/>
                  <a:pt x="3081836" y="647782"/>
                </a:cubicBezTo>
                <a:close/>
                <a:moveTo>
                  <a:pt x="3547664" y="416334"/>
                </a:moveTo>
                <a:cubicBezTo>
                  <a:pt x="3545197" y="416701"/>
                  <a:pt x="3543338" y="417728"/>
                  <a:pt x="3542694" y="420077"/>
                </a:cubicBezTo>
                <a:cubicBezTo>
                  <a:pt x="3548843" y="420665"/>
                  <a:pt x="3554993" y="421254"/>
                  <a:pt x="3556280" y="416556"/>
                </a:cubicBezTo>
                <a:cubicBezTo>
                  <a:pt x="3562429" y="417144"/>
                  <a:pt x="3568578" y="417732"/>
                  <a:pt x="3569681" y="413705"/>
                </a:cubicBezTo>
                <a:cubicBezTo>
                  <a:pt x="3563532" y="413117"/>
                  <a:pt x="3557383" y="412529"/>
                  <a:pt x="3556280" y="416556"/>
                </a:cubicBezTo>
                <a:cubicBezTo>
                  <a:pt x="3553205" y="416261"/>
                  <a:pt x="3550130" y="415967"/>
                  <a:pt x="3547664" y="416334"/>
                </a:cubicBezTo>
                <a:close/>
                <a:moveTo>
                  <a:pt x="2841885" y="715052"/>
                </a:moveTo>
                <a:cubicBezTo>
                  <a:pt x="2832679" y="718906"/>
                  <a:pt x="2837547" y="719372"/>
                  <a:pt x="2876306" y="710338"/>
                </a:cubicBezTo>
                <a:cubicBezTo>
                  <a:pt x="2917536" y="701885"/>
                  <a:pt x="3001467" y="679609"/>
                  <a:pt x="3042697" y="671156"/>
                </a:cubicBezTo>
                <a:cubicBezTo>
                  <a:pt x="3057307" y="667733"/>
                  <a:pt x="3132699" y="653594"/>
                  <a:pt x="3088629" y="649378"/>
                </a:cubicBezTo>
                <a:cubicBezTo>
                  <a:pt x="3146754" y="625323"/>
                  <a:pt x="3069157" y="647516"/>
                  <a:pt x="3041145" y="653790"/>
                </a:cubicBezTo>
                <a:cubicBezTo>
                  <a:pt x="2978052" y="669105"/>
                  <a:pt x="2962443" y="680009"/>
                  <a:pt x="2891914" y="699434"/>
                </a:cubicBezTo>
                <a:cubicBezTo>
                  <a:pt x="2874374" y="703955"/>
                  <a:pt x="2851092" y="711198"/>
                  <a:pt x="2841885" y="715052"/>
                </a:cubicBezTo>
                <a:close/>
                <a:moveTo>
                  <a:pt x="327975" y="1713543"/>
                </a:moveTo>
                <a:cubicBezTo>
                  <a:pt x="329288" y="1714153"/>
                  <a:pt x="334072" y="1715543"/>
                  <a:pt x="340397" y="1717338"/>
                </a:cubicBezTo>
                <a:lnTo>
                  <a:pt x="350181" y="1720150"/>
                </a:lnTo>
                <a:lnTo>
                  <a:pt x="348537" y="1720306"/>
                </a:lnTo>
                <a:cubicBezTo>
                  <a:pt x="339062" y="1718654"/>
                  <a:pt x="324035" y="1711710"/>
                  <a:pt x="327975" y="1713543"/>
                </a:cubicBezTo>
                <a:close/>
                <a:moveTo>
                  <a:pt x="334231" y="1705428"/>
                </a:moveTo>
                <a:cubicBezTo>
                  <a:pt x="334143" y="1705457"/>
                  <a:pt x="337324" y="1704864"/>
                  <a:pt x="343407" y="1703719"/>
                </a:cubicBezTo>
                <a:lnTo>
                  <a:pt x="356030" y="1701335"/>
                </a:lnTo>
                <a:lnTo>
                  <a:pt x="356042" y="1701386"/>
                </a:lnTo>
                <a:close/>
                <a:moveTo>
                  <a:pt x="326273" y="1571352"/>
                </a:moveTo>
                <a:cubicBezTo>
                  <a:pt x="325435" y="1571530"/>
                  <a:pt x="327240" y="1571149"/>
                  <a:pt x="331361" y="1570280"/>
                </a:cubicBezTo>
                <a:lnTo>
                  <a:pt x="337814" y="1568919"/>
                </a:lnTo>
                <a:lnTo>
                  <a:pt x="338127" y="1569879"/>
                </a:lnTo>
                <a:cubicBezTo>
                  <a:pt x="338492" y="1570442"/>
                  <a:pt x="336561" y="1570270"/>
                  <a:pt x="326273" y="1571352"/>
                </a:cubicBezTo>
                <a:close/>
                <a:moveTo>
                  <a:pt x="1687128" y="977924"/>
                </a:moveTo>
                <a:cubicBezTo>
                  <a:pt x="1685974" y="978717"/>
                  <a:pt x="1685826" y="979736"/>
                  <a:pt x="1687344" y="980915"/>
                </a:cubicBezTo>
                <a:lnTo>
                  <a:pt x="1706895" y="978652"/>
                </a:lnTo>
                <a:cubicBezTo>
                  <a:pt x="1703110" y="975191"/>
                  <a:pt x="1690590" y="975543"/>
                  <a:pt x="1687128" y="977924"/>
                </a:cubicBezTo>
                <a:close/>
                <a:moveTo>
                  <a:pt x="3755746" y="68544"/>
                </a:moveTo>
                <a:cubicBezTo>
                  <a:pt x="3755746" y="68544"/>
                  <a:pt x="3761896" y="69133"/>
                  <a:pt x="3754459" y="73242"/>
                </a:cubicBezTo>
                <a:close/>
                <a:moveTo>
                  <a:pt x="3742161" y="72066"/>
                </a:moveTo>
                <a:lnTo>
                  <a:pt x="3754459" y="73242"/>
                </a:lnTo>
                <a:cubicBezTo>
                  <a:pt x="3754459" y="73242"/>
                  <a:pt x="3747207" y="76681"/>
                  <a:pt x="3741058" y="76093"/>
                </a:cubicBezTo>
                <a:close/>
                <a:moveTo>
                  <a:pt x="3735953" y="74571"/>
                </a:moveTo>
                <a:cubicBezTo>
                  <a:pt x="3736997" y="73638"/>
                  <a:pt x="3738534" y="73785"/>
                  <a:pt x="3741058" y="76093"/>
                </a:cubicBezTo>
                <a:cubicBezTo>
                  <a:pt x="3741058" y="76093"/>
                  <a:pt x="3739954" y="80120"/>
                  <a:pt x="3733805" y="79531"/>
                </a:cubicBezTo>
                <a:cubicBezTo>
                  <a:pt x="3734356" y="77518"/>
                  <a:pt x="3734908" y="75505"/>
                  <a:pt x="3735953" y="74571"/>
                </a:cubicBezTo>
                <a:close/>
                <a:moveTo>
                  <a:pt x="3724729" y="77630"/>
                </a:moveTo>
                <a:cubicBezTo>
                  <a:pt x="3727439" y="76856"/>
                  <a:pt x="3730770" y="77175"/>
                  <a:pt x="3733805" y="79531"/>
                </a:cubicBezTo>
                <a:cubicBezTo>
                  <a:pt x="3733805" y="79531"/>
                  <a:pt x="3725528" y="82872"/>
                  <a:pt x="3719379" y="82284"/>
                </a:cubicBezTo>
                <a:cubicBezTo>
                  <a:pt x="3719930" y="80270"/>
                  <a:pt x="3722019" y="78404"/>
                  <a:pt x="3724729" y="77630"/>
                </a:cubicBezTo>
                <a:close/>
                <a:moveTo>
                  <a:pt x="3692654" y="83860"/>
                </a:moveTo>
                <a:cubicBezTo>
                  <a:pt x="3705977" y="85134"/>
                  <a:pt x="3708183" y="77080"/>
                  <a:pt x="3719379" y="82284"/>
                </a:cubicBezTo>
                <a:cubicBezTo>
                  <a:pt x="3710839" y="90420"/>
                  <a:pt x="3698541" y="89244"/>
                  <a:pt x="3684114" y="91996"/>
                </a:cubicBezTo>
                <a:cubicBezTo>
                  <a:pt x="3685217" y="87969"/>
                  <a:pt x="3691367" y="88558"/>
                  <a:pt x="3692654" y="83860"/>
                </a:cubicBezTo>
                <a:close/>
                <a:moveTo>
                  <a:pt x="3643987" y="96423"/>
                </a:moveTo>
                <a:cubicBezTo>
                  <a:pt x="3650137" y="97011"/>
                  <a:pt x="3657389" y="93572"/>
                  <a:pt x="3657389" y="93572"/>
                </a:cubicBezTo>
                <a:cubicBezTo>
                  <a:pt x="3670712" y="94847"/>
                  <a:pt x="3672919" y="86793"/>
                  <a:pt x="3684114" y="91996"/>
                </a:cubicBezTo>
                <a:cubicBezTo>
                  <a:pt x="3675758" y="99462"/>
                  <a:pt x="3655182" y="101626"/>
                  <a:pt x="3635632" y="103888"/>
                </a:cubicBezTo>
                <a:cubicBezTo>
                  <a:pt x="3636735" y="99861"/>
                  <a:pt x="3642884" y="100449"/>
                  <a:pt x="3643987" y="96423"/>
                </a:cubicBezTo>
                <a:close/>
                <a:moveTo>
                  <a:pt x="1058103" y="1190774"/>
                </a:moveTo>
                <a:lnTo>
                  <a:pt x="1082465" y="1185165"/>
                </a:lnTo>
                <a:cubicBezTo>
                  <a:pt x="1109431" y="1178973"/>
                  <a:pt x="1134949" y="1173137"/>
                  <a:pt x="1158528" y="1167785"/>
                </a:cubicBezTo>
                <a:lnTo>
                  <a:pt x="1169885" y="1165235"/>
                </a:lnTo>
                <a:lnTo>
                  <a:pt x="1107018" y="1181785"/>
                </a:lnTo>
                <a:lnTo>
                  <a:pt x="1099027" y="1183294"/>
                </a:lnTo>
                <a:close/>
                <a:moveTo>
                  <a:pt x="505677" y="1342340"/>
                </a:moveTo>
                <a:cubicBezTo>
                  <a:pt x="507573" y="1341327"/>
                  <a:pt x="789491" y="1265692"/>
                  <a:pt x="1072206" y="1190949"/>
                </a:cubicBezTo>
                <a:lnTo>
                  <a:pt x="1107018" y="1181785"/>
                </a:lnTo>
                <a:lnTo>
                  <a:pt x="1211306" y="1162084"/>
                </a:lnTo>
                <a:cubicBezTo>
                  <a:pt x="1276574" y="1149230"/>
                  <a:pt x="1319058" y="1139372"/>
                  <a:pt x="1317087" y="1135050"/>
                </a:cubicBezTo>
                <a:cubicBezTo>
                  <a:pt x="1316382" y="1133304"/>
                  <a:pt x="1280599" y="1140550"/>
                  <a:pt x="1222961" y="1153312"/>
                </a:cubicBezTo>
                <a:lnTo>
                  <a:pt x="1169885" y="1165235"/>
                </a:lnTo>
                <a:lnTo>
                  <a:pt x="1280029" y="1136239"/>
                </a:lnTo>
                <a:cubicBezTo>
                  <a:pt x="1479276" y="1084055"/>
                  <a:pt x="1639705" y="1042992"/>
                  <a:pt x="1643519" y="1044906"/>
                </a:cubicBezTo>
                <a:cubicBezTo>
                  <a:pt x="1629513" y="1048043"/>
                  <a:pt x="1566091" y="1068962"/>
                  <a:pt x="1505241" y="1089611"/>
                </a:cubicBezTo>
                <a:lnTo>
                  <a:pt x="1490517" y="1094642"/>
                </a:lnTo>
                <a:lnTo>
                  <a:pt x="1440918" y="1108631"/>
                </a:lnTo>
                <a:cubicBezTo>
                  <a:pt x="1378647" y="1125909"/>
                  <a:pt x="1305620" y="1145695"/>
                  <a:pt x="1227082" y="1166752"/>
                </a:cubicBezTo>
                <a:lnTo>
                  <a:pt x="1089079" y="1203508"/>
                </a:lnTo>
                <a:lnTo>
                  <a:pt x="935712" y="1240569"/>
                </a:lnTo>
                <a:cubicBezTo>
                  <a:pt x="716462" y="1293483"/>
                  <a:pt x="499988" y="1345380"/>
                  <a:pt x="505677" y="1342340"/>
                </a:cubicBezTo>
                <a:close/>
                <a:moveTo>
                  <a:pt x="1821055" y="771182"/>
                </a:moveTo>
                <a:cubicBezTo>
                  <a:pt x="1820550" y="771585"/>
                  <a:pt x="1820854" y="771916"/>
                  <a:pt x="1822392" y="772063"/>
                </a:cubicBezTo>
                <a:cubicBezTo>
                  <a:pt x="1822392" y="772063"/>
                  <a:pt x="1834690" y="773239"/>
                  <a:pt x="1835977" y="768542"/>
                </a:cubicBezTo>
                <a:cubicBezTo>
                  <a:pt x="1831365" y="768100"/>
                  <a:pt x="1822570" y="769971"/>
                  <a:pt x="1821055" y="771182"/>
                </a:cubicBezTo>
                <a:close/>
                <a:moveTo>
                  <a:pt x="1774846" y="707596"/>
                </a:moveTo>
                <a:cubicBezTo>
                  <a:pt x="1756848" y="727224"/>
                  <a:pt x="1764549" y="745179"/>
                  <a:pt x="1769595" y="749794"/>
                </a:cubicBezTo>
                <a:cubicBezTo>
                  <a:pt x="1778771" y="789241"/>
                  <a:pt x="1785592" y="691405"/>
                  <a:pt x="1774846" y="707596"/>
                </a:cubicBezTo>
                <a:close/>
                <a:moveTo>
                  <a:pt x="1854226" y="665515"/>
                </a:moveTo>
                <a:cubicBezTo>
                  <a:pt x="1853216" y="665730"/>
                  <a:pt x="1852097" y="666516"/>
                  <a:pt x="1850892" y="668036"/>
                </a:cubicBezTo>
                <a:cubicBezTo>
                  <a:pt x="1842536" y="675502"/>
                  <a:pt x="1839042" y="688253"/>
                  <a:pt x="1851341" y="689430"/>
                </a:cubicBezTo>
                <a:cubicBezTo>
                  <a:pt x="1862999" y="690545"/>
                  <a:pt x="1861294" y="664017"/>
                  <a:pt x="1854226" y="665515"/>
                </a:cubicBezTo>
                <a:close/>
                <a:moveTo>
                  <a:pt x="2625857" y="306806"/>
                </a:moveTo>
                <a:cubicBezTo>
                  <a:pt x="2628324" y="306439"/>
                  <a:pt x="2631399" y="306733"/>
                  <a:pt x="2634473" y="307027"/>
                </a:cubicBezTo>
                <a:cubicBezTo>
                  <a:pt x="2633186" y="311725"/>
                  <a:pt x="2627037" y="311137"/>
                  <a:pt x="2620887" y="310549"/>
                </a:cubicBezTo>
                <a:cubicBezTo>
                  <a:pt x="2621531" y="308200"/>
                  <a:pt x="2623390" y="307172"/>
                  <a:pt x="2625857" y="306806"/>
                </a:cubicBezTo>
                <a:close/>
                <a:moveTo>
                  <a:pt x="2605465" y="311656"/>
                </a:moveTo>
                <a:cubicBezTo>
                  <a:pt x="2609082" y="310453"/>
                  <a:pt x="2614226" y="309912"/>
                  <a:pt x="2620887" y="310549"/>
                </a:cubicBezTo>
                <a:cubicBezTo>
                  <a:pt x="2619784" y="314576"/>
                  <a:pt x="2611507" y="317916"/>
                  <a:pt x="2599209" y="316740"/>
                </a:cubicBezTo>
                <a:cubicBezTo>
                  <a:pt x="2599760" y="314726"/>
                  <a:pt x="2601849" y="312860"/>
                  <a:pt x="2605465" y="311656"/>
                </a:cubicBezTo>
                <a:close/>
                <a:moveTo>
                  <a:pt x="2590103" y="316385"/>
                </a:moveTo>
                <a:cubicBezTo>
                  <a:pt x="2592803" y="316127"/>
                  <a:pt x="2596134" y="316446"/>
                  <a:pt x="2599209" y="316740"/>
                </a:cubicBezTo>
                <a:cubicBezTo>
                  <a:pt x="2598105" y="320767"/>
                  <a:pt x="2591956" y="320178"/>
                  <a:pt x="2584782" y="319492"/>
                </a:cubicBezTo>
                <a:cubicBezTo>
                  <a:pt x="2585334" y="317479"/>
                  <a:pt x="2587403" y="316644"/>
                  <a:pt x="2590103" y="316385"/>
                </a:cubicBezTo>
                <a:close/>
                <a:moveTo>
                  <a:pt x="2566124" y="320893"/>
                </a:moveTo>
                <a:cubicBezTo>
                  <a:pt x="2572207" y="319323"/>
                  <a:pt x="2578633" y="318904"/>
                  <a:pt x="2584782" y="319492"/>
                </a:cubicBezTo>
                <a:cubicBezTo>
                  <a:pt x="2576242" y="327629"/>
                  <a:pt x="2562841" y="330479"/>
                  <a:pt x="2549517" y="329205"/>
                </a:cubicBezTo>
                <a:cubicBezTo>
                  <a:pt x="2554300" y="325185"/>
                  <a:pt x="2560041" y="322463"/>
                  <a:pt x="2566124" y="320893"/>
                </a:cubicBezTo>
                <a:close/>
                <a:moveTo>
                  <a:pt x="1879509" y="590215"/>
                </a:moveTo>
                <a:cubicBezTo>
                  <a:pt x="1878846" y="590473"/>
                  <a:pt x="1878186" y="591444"/>
                  <a:pt x="1877635" y="593457"/>
                </a:cubicBezTo>
                <a:cubicBezTo>
                  <a:pt x="1870382" y="596896"/>
                  <a:pt x="1874141" y="606209"/>
                  <a:pt x="1882681" y="598072"/>
                </a:cubicBezTo>
                <a:cubicBezTo>
                  <a:pt x="1883508" y="595052"/>
                  <a:pt x="1881497" y="589436"/>
                  <a:pt x="1879509" y="590215"/>
                </a:cubicBezTo>
                <a:close/>
                <a:moveTo>
                  <a:pt x="2101562" y="444073"/>
                </a:moveTo>
                <a:cubicBezTo>
                  <a:pt x="2152884" y="444850"/>
                  <a:pt x="2085849" y="451523"/>
                  <a:pt x="2081436" y="467631"/>
                </a:cubicBezTo>
                <a:cubicBezTo>
                  <a:pt x="2085116" y="481068"/>
                  <a:pt x="2096966" y="460851"/>
                  <a:pt x="2103115" y="461439"/>
                </a:cubicBezTo>
                <a:cubicBezTo>
                  <a:pt x="2109264" y="462028"/>
                  <a:pt x="2127633" y="467917"/>
                  <a:pt x="2113207" y="470669"/>
                </a:cubicBezTo>
                <a:cubicBezTo>
                  <a:pt x="2141034" y="465067"/>
                  <a:pt x="2157930" y="449465"/>
                  <a:pt x="2180712" y="439247"/>
                </a:cubicBezTo>
                <a:cubicBezTo>
                  <a:pt x="2283666" y="397441"/>
                  <a:pt x="2433999" y="347770"/>
                  <a:pt x="2549517" y="329205"/>
                </a:cubicBezTo>
                <a:cubicBezTo>
                  <a:pt x="2548414" y="333232"/>
                  <a:pt x="2542265" y="332643"/>
                  <a:pt x="2541162" y="336670"/>
                </a:cubicBezTo>
                <a:cubicBezTo>
                  <a:pt x="2780209" y="274135"/>
                  <a:pt x="3056074" y="219254"/>
                  <a:pt x="3299984" y="162004"/>
                </a:cubicBezTo>
                <a:cubicBezTo>
                  <a:pt x="3451869" y="129700"/>
                  <a:pt x="3606067" y="92795"/>
                  <a:pt x="3759056" y="56464"/>
                </a:cubicBezTo>
                <a:cubicBezTo>
                  <a:pt x="3766309" y="53025"/>
                  <a:pt x="3879092" y="25245"/>
                  <a:pt x="3842909" y="38313"/>
                </a:cubicBezTo>
                <a:cubicBezTo>
                  <a:pt x="3814896" y="44587"/>
                  <a:pt x="3771276" y="61765"/>
                  <a:pt x="3755746" y="68544"/>
                </a:cubicBezTo>
                <a:cubicBezTo>
                  <a:pt x="3750700" y="63930"/>
                  <a:pt x="3743448" y="67368"/>
                  <a:pt x="3742161" y="72066"/>
                </a:cubicBezTo>
                <a:cubicBezTo>
                  <a:pt x="3722688" y="70203"/>
                  <a:pt x="3703138" y="72465"/>
                  <a:pt x="3692654" y="83860"/>
                </a:cubicBezTo>
                <a:cubicBezTo>
                  <a:pt x="3680355" y="82683"/>
                  <a:pt x="3665744" y="86107"/>
                  <a:pt x="3657389" y="93572"/>
                </a:cubicBezTo>
                <a:cubicBezTo>
                  <a:pt x="3652343" y="88957"/>
                  <a:pt x="3645090" y="92396"/>
                  <a:pt x="3643987" y="96423"/>
                </a:cubicBezTo>
                <a:cubicBezTo>
                  <a:pt x="3611113" y="97410"/>
                  <a:pt x="3575849" y="107123"/>
                  <a:pt x="3545630" y="121450"/>
                </a:cubicBezTo>
                <a:cubicBezTo>
                  <a:pt x="3533332" y="120274"/>
                  <a:pt x="3518905" y="123026"/>
                  <a:pt x="3511652" y="126465"/>
                </a:cubicBezTo>
                <a:cubicBezTo>
                  <a:pt x="3505503" y="125876"/>
                  <a:pt x="3498251" y="129315"/>
                  <a:pt x="3498251" y="129315"/>
                </a:cubicBezTo>
                <a:cubicBezTo>
                  <a:pt x="3503113" y="134602"/>
                  <a:pt x="3510549" y="130492"/>
                  <a:pt x="3511652" y="126465"/>
                </a:cubicBezTo>
                <a:cubicBezTo>
                  <a:pt x="3523951" y="127641"/>
                  <a:pt x="3538378" y="124889"/>
                  <a:pt x="3545630" y="121450"/>
                </a:cubicBezTo>
                <a:cubicBezTo>
                  <a:pt x="3578504" y="120463"/>
                  <a:pt x="3602573" y="105547"/>
                  <a:pt x="3635632" y="103888"/>
                </a:cubicBezTo>
                <a:cubicBezTo>
                  <a:pt x="3605413" y="118216"/>
                  <a:pt x="3593114" y="117039"/>
                  <a:pt x="3556747" y="130779"/>
                </a:cubicBezTo>
                <a:cubicBezTo>
                  <a:pt x="3528735" y="137052"/>
                  <a:pt x="3423309" y="164847"/>
                  <a:pt x="3513205" y="143832"/>
                </a:cubicBezTo>
                <a:cubicBezTo>
                  <a:pt x="3596874" y="126352"/>
                  <a:pt x="3733805" y="79531"/>
                  <a:pt x="3818001" y="79321"/>
                </a:cubicBezTo>
                <a:lnTo>
                  <a:pt x="3802393" y="90225"/>
                </a:lnTo>
                <a:cubicBezTo>
                  <a:pt x="3808542" y="90813"/>
                  <a:pt x="3891186" y="73235"/>
                  <a:pt x="3905612" y="70483"/>
                </a:cubicBezTo>
                <a:cubicBezTo>
                  <a:pt x="3940877" y="60770"/>
                  <a:pt x="3976141" y="51058"/>
                  <a:pt x="4003969" y="45455"/>
                </a:cubicBezTo>
                <a:cubicBezTo>
                  <a:pt x="4067141" y="26015"/>
                  <a:pt x="4165498" y="987"/>
                  <a:pt x="4198373" y="0"/>
                </a:cubicBezTo>
                <a:cubicBezTo>
                  <a:pt x="4198373" y="0"/>
                  <a:pt x="4188730" y="12163"/>
                  <a:pt x="4182580" y="11575"/>
                </a:cubicBezTo>
                <a:cubicBezTo>
                  <a:pt x="4194879" y="12751"/>
                  <a:pt x="4337306" y="-8061"/>
                  <a:pt x="4264570" y="19418"/>
                </a:cubicBezTo>
                <a:cubicBezTo>
                  <a:pt x="4220949" y="36596"/>
                  <a:pt x="4275687" y="28746"/>
                  <a:pt x="4275687" y="28746"/>
                </a:cubicBezTo>
                <a:cubicBezTo>
                  <a:pt x="4255560" y="52303"/>
                  <a:pt x="4177329" y="53774"/>
                  <a:pt x="4131503" y="79005"/>
                </a:cubicBezTo>
                <a:cubicBezTo>
                  <a:pt x="4130400" y="83032"/>
                  <a:pt x="4129112" y="87730"/>
                  <a:pt x="4121859" y="91169"/>
                </a:cubicBezTo>
                <a:cubicBezTo>
                  <a:pt x="4113583" y="94509"/>
                  <a:pt x="4002927" y="118360"/>
                  <a:pt x="4000720" y="126414"/>
                </a:cubicBezTo>
                <a:lnTo>
                  <a:pt x="4084389" y="108935"/>
                </a:lnTo>
                <a:cubicBezTo>
                  <a:pt x="4105227" y="101975"/>
                  <a:pt x="4232516" y="67317"/>
                  <a:pt x="4152606" y="94110"/>
                </a:cubicBezTo>
                <a:cubicBezTo>
                  <a:pt x="4089435" y="113550"/>
                  <a:pt x="4016883" y="140357"/>
                  <a:pt x="3959755" y="156932"/>
                </a:cubicBezTo>
                <a:cubicBezTo>
                  <a:pt x="3904099" y="168137"/>
                  <a:pt x="3985378" y="159383"/>
                  <a:pt x="3986665" y="154685"/>
                </a:cubicBezTo>
                <a:cubicBezTo>
                  <a:pt x="3989320" y="168025"/>
                  <a:pt x="3860928" y="206709"/>
                  <a:pt x="3960205" y="178326"/>
                </a:cubicBezTo>
                <a:cubicBezTo>
                  <a:pt x="3980964" y="175490"/>
                  <a:pt x="4000515" y="173228"/>
                  <a:pt x="4027240" y="171652"/>
                </a:cubicBezTo>
                <a:cubicBezTo>
                  <a:pt x="4062505" y="161940"/>
                  <a:pt x="4037986" y="155462"/>
                  <a:pt x="4070782" y="158599"/>
                </a:cubicBezTo>
                <a:cubicBezTo>
                  <a:pt x="4063608" y="157913"/>
                  <a:pt x="4086839" y="169089"/>
                  <a:pt x="4094276" y="164979"/>
                </a:cubicBezTo>
                <a:cubicBezTo>
                  <a:pt x="4065082" y="179404"/>
                  <a:pt x="3907575" y="228389"/>
                  <a:pt x="3991321" y="206785"/>
                </a:cubicBezTo>
                <a:cubicBezTo>
                  <a:pt x="4026586" y="197072"/>
                  <a:pt x="4053311" y="195497"/>
                  <a:pt x="4076277" y="184608"/>
                </a:cubicBezTo>
                <a:cubicBezTo>
                  <a:pt x="4082426" y="185196"/>
                  <a:pt x="4184094" y="148088"/>
                  <a:pt x="4189140" y="152703"/>
                </a:cubicBezTo>
                <a:cubicBezTo>
                  <a:pt x="4195289" y="153291"/>
                  <a:pt x="4095750" y="186470"/>
                  <a:pt x="4088576" y="185784"/>
                </a:cubicBezTo>
                <a:cubicBezTo>
                  <a:pt x="4015841" y="213263"/>
                  <a:pt x="4100612" y="191756"/>
                  <a:pt x="4135876" y="182044"/>
                </a:cubicBezTo>
                <a:cubicBezTo>
                  <a:pt x="4178394" y="168893"/>
                  <a:pt x="4191795" y="166043"/>
                  <a:pt x="4225956" y="160357"/>
                </a:cubicBezTo>
                <a:cubicBezTo>
                  <a:pt x="4215210" y="176547"/>
                  <a:pt x="4149278" y="179194"/>
                  <a:pt x="4147071" y="187247"/>
                </a:cubicBezTo>
                <a:cubicBezTo>
                  <a:pt x="4150831" y="196560"/>
                  <a:pt x="4220072" y="181833"/>
                  <a:pt x="4234683" y="178410"/>
                </a:cubicBezTo>
                <a:cubicBezTo>
                  <a:pt x="4248085" y="175559"/>
                  <a:pt x="4349752" y="138451"/>
                  <a:pt x="4305028" y="159656"/>
                </a:cubicBezTo>
                <a:cubicBezTo>
                  <a:pt x="4228983" y="199215"/>
                  <a:pt x="4115096" y="231022"/>
                  <a:pt x="4025016" y="252709"/>
                </a:cubicBezTo>
                <a:cubicBezTo>
                  <a:pt x="3988648" y="266449"/>
                  <a:pt x="4032717" y="270664"/>
                  <a:pt x="4035108" y="261939"/>
                </a:cubicBezTo>
                <a:cubicBezTo>
                  <a:pt x="4017109" y="281568"/>
                  <a:pt x="3976983" y="285995"/>
                  <a:pt x="3941718" y="295707"/>
                </a:cubicBezTo>
                <a:cubicBezTo>
                  <a:pt x="3835005" y="328200"/>
                  <a:pt x="3732235" y="369335"/>
                  <a:pt x="3640026" y="394951"/>
                </a:cubicBezTo>
                <a:cubicBezTo>
                  <a:pt x="3633877" y="394363"/>
                  <a:pt x="3627728" y="393775"/>
                  <a:pt x="3626625" y="397802"/>
                </a:cubicBezTo>
                <a:cubicBezTo>
                  <a:pt x="3614327" y="396625"/>
                  <a:pt x="3599901" y="399378"/>
                  <a:pt x="3591360" y="407514"/>
                </a:cubicBezTo>
                <a:cubicBezTo>
                  <a:pt x="3585212" y="406926"/>
                  <a:pt x="3578038" y="406240"/>
                  <a:pt x="3576934" y="410266"/>
                </a:cubicBezTo>
                <a:cubicBezTo>
                  <a:pt x="3584108" y="410953"/>
                  <a:pt x="3590257" y="411541"/>
                  <a:pt x="3591360" y="407514"/>
                </a:cubicBezTo>
                <a:cubicBezTo>
                  <a:pt x="3603659" y="408691"/>
                  <a:pt x="3618085" y="405938"/>
                  <a:pt x="3626625" y="397802"/>
                </a:cubicBezTo>
                <a:cubicBezTo>
                  <a:pt x="3632774" y="398390"/>
                  <a:pt x="3638923" y="398978"/>
                  <a:pt x="3640026" y="394951"/>
                </a:cubicBezTo>
                <a:cubicBezTo>
                  <a:pt x="3751707" y="371198"/>
                  <a:pt x="3919201" y="327990"/>
                  <a:pt x="4041628" y="288046"/>
                </a:cubicBezTo>
                <a:cubicBezTo>
                  <a:pt x="4069456" y="282443"/>
                  <a:pt x="4220892" y="228745"/>
                  <a:pt x="4154490" y="256141"/>
                </a:cubicBezTo>
                <a:cubicBezTo>
                  <a:pt x="4086800" y="288235"/>
                  <a:pt x="3995879" y="309153"/>
                  <a:pt x="3937570" y="333879"/>
                </a:cubicBezTo>
                <a:cubicBezTo>
                  <a:pt x="3925272" y="332703"/>
                  <a:pt x="3916994" y="336043"/>
                  <a:pt x="3915891" y="340070"/>
                </a:cubicBezTo>
                <a:cubicBezTo>
                  <a:pt x="3903593" y="338894"/>
                  <a:pt x="3896156" y="343003"/>
                  <a:pt x="3895053" y="347030"/>
                </a:cubicBezTo>
                <a:cubicBezTo>
                  <a:pt x="3881730" y="345756"/>
                  <a:pt x="3881730" y="345756"/>
                  <a:pt x="3880627" y="349782"/>
                </a:cubicBezTo>
                <a:cubicBezTo>
                  <a:pt x="3887801" y="350469"/>
                  <a:pt x="3887801" y="350469"/>
                  <a:pt x="3895053" y="347030"/>
                </a:cubicBezTo>
                <a:cubicBezTo>
                  <a:pt x="3901203" y="347618"/>
                  <a:pt x="3908455" y="344179"/>
                  <a:pt x="3915891" y="340070"/>
                </a:cubicBezTo>
                <a:cubicBezTo>
                  <a:pt x="3923066" y="340756"/>
                  <a:pt x="3930318" y="337318"/>
                  <a:pt x="3937570" y="333879"/>
                </a:cubicBezTo>
                <a:cubicBezTo>
                  <a:pt x="3971548" y="328864"/>
                  <a:pt x="4014064" y="315713"/>
                  <a:pt x="4064859" y="299222"/>
                </a:cubicBezTo>
                <a:cubicBezTo>
                  <a:pt x="4084594" y="296288"/>
                  <a:pt x="4175065" y="253977"/>
                  <a:pt x="4187364" y="255153"/>
                </a:cubicBezTo>
                <a:cubicBezTo>
                  <a:pt x="4198559" y="260356"/>
                  <a:pt x="4147502" y="281644"/>
                  <a:pt x="4133076" y="284397"/>
                </a:cubicBezTo>
                <a:cubicBezTo>
                  <a:pt x="4104067" y="298151"/>
                  <a:pt x="4084594" y="296288"/>
                  <a:pt x="4062653" y="307276"/>
                </a:cubicBezTo>
                <a:cubicBezTo>
                  <a:pt x="4039687" y="318164"/>
                  <a:pt x="3992386" y="321904"/>
                  <a:pt x="3956018" y="335644"/>
                </a:cubicBezTo>
                <a:cubicBezTo>
                  <a:pt x="3920675" y="349481"/>
                  <a:pt x="3988892" y="334656"/>
                  <a:pt x="4004606" y="327206"/>
                </a:cubicBezTo>
                <a:cubicBezTo>
                  <a:pt x="4032434" y="321603"/>
                  <a:pt x="4051985" y="319341"/>
                  <a:pt x="4062653" y="307276"/>
                </a:cubicBezTo>
                <a:cubicBezTo>
                  <a:pt x="4102780" y="302849"/>
                  <a:pt x="4116365" y="299328"/>
                  <a:pt x="4159801" y="282821"/>
                </a:cubicBezTo>
                <a:cubicBezTo>
                  <a:pt x="4181664" y="275958"/>
                  <a:pt x="4265411" y="254355"/>
                  <a:pt x="4208389" y="274383"/>
                </a:cubicBezTo>
                <a:cubicBezTo>
                  <a:pt x="4088802" y="326995"/>
                  <a:pt x="3895503" y="368424"/>
                  <a:pt x="3799985" y="406120"/>
                </a:cubicBezTo>
                <a:cubicBezTo>
                  <a:pt x="3819457" y="407983"/>
                  <a:pt x="3822951" y="395231"/>
                  <a:pt x="3848573" y="397682"/>
                </a:cubicBezTo>
                <a:cubicBezTo>
                  <a:pt x="3818354" y="412010"/>
                  <a:pt x="3851228" y="411022"/>
                  <a:pt x="3872907" y="404831"/>
                </a:cubicBezTo>
                <a:cubicBezTo>
                  <a:pt x="3821009" y="425350"/>
                  <a:pt x="3821009" y="425350"/>
                  <a:pt x="3875746" y="417500"/>
                </a:cubicBezTo>
                <a:cubicBezTo>
                  <a:pt x="3753504" y="456772"/>
                  <a:pt x="3624850" y="500252"/>
                  <a:pt x="3504813" y="531471"/>
                </a:cubicBezTo>
                <a:cubicBezTo>
                  <a:pt x="3484159" y="537760"/>
                  <a:pt x="3458538" y="535309"/>
                  <a:pt x="3443849" y="542857"/>
                </a:cubicBezTo>
                <a:cubicBezTo>
                  <a:pt x="3436675" y="542171"/>
                  <a:pt x="3432078" y="558950"/>
                  <a:pt x="3432078" y="558950"/>
                </a:cubicBezTo>
                <a:cubicBezTo>
                  <a:pt x="3425928" y="558362"/>
                  <a:pt x="3428319" y="549637"/>
                  <a:pt x="3428319" y="549637"/>
                </a:cubicBezTo>
                <a:cubicBezTo>
                  <a:pt x="3402697" y="547186"/>
                  <a:pt x="3350537" y="572501"/>
                  <a:pt x="3308204" y="584980"/>
                </a:cubicBezTo>
                <a:cubicBezTo>
                  <a:pt x="3258513" y="597445"/>
                  <a:pt x="3203698" y="609420"/>
                  <a:pt x="3180732" y="620309"/>
                </a:cubicBezTo>
                <a:cubicBezTo>
                  <a:pt x="3174582" y="619720"/>
                  <a:pt x="3179628" y="624335"/>
                  <a:pt x="3179628" y="624335"/>
                </a:cubicBezTo>
                <a:cubicBezTo>
                  <a:pt x="3178525" y="628363"/>
                  <a:pt x="3137112" y="637487"/>
                  <a:pt x="3134905" y="645540"/>
                </a:cubicBezTo>
                <a:cubicBezTo>
                  <a:pt x="3139951" y="650156"/>
                  <a:pt x="3182468" y="637004"/>
                  <a:pt x="3175032" y="641114"/>
                </a:cubicBezTo>
                <a:cubicBezTo>
                  <a:pt x="3320952" y="607550"/>
                  <a:pt x="3455493" y="569454"/>
                  <a:pt x="3582782" y="534797"/>
                </a:cubicBezTo>
                <a:cubicBezTo>
                  <a:pt x="3632551" y="518207"/>
                  <a:pt x="3683424" y="497590"/>
                  <a:pt x="3730909" y="493179"/>
                </a:cubicBezTo>
                <a:cubicBezTo>
                  <a:pt x="3730909" y="493179"/>
                  <a:pt x="3715117" y="504755"/>
                  <a:pt x="3721266" y="505343"/>
                </a:cubicBezTo>
                <a:cubicBezTo>
                  <a:pt x="3750830" y="516436"/>
                  <a:pt x="3881691" y="464902"/>
                  <a:pt x="3893911" y="470203"/>
                </a:cubicBezTo>
                <a:lnTo>
                  <a:pt x="3841830" y="491393"/>
                </a:lnTo>
                <a:cubicBezTo>
                  <a:pt x="3833474" y="498858"/>
                  <a:pt x="3884268" y="482366"/>
                  <a:pt x="3904922" y="476077"/>
                </a:cubicBezTo>
                <a:cubicBezTo>
                  <a:pt x="3941290" y="462338"/>
                  <a:pt x="3955979" y="454790"/>
                  <a:pt x="3975451" y="456653"/>
                </a:cubicBezTo>
                <a:cubicBezTo>
                  <a:pt x="4001073" y="459103"/>
                  <a:pt x="4010532" y="447611"/>
                  <a:pt x="4045797" y="437898"/>
                </a:cubicBezTo>
                <a:cubicBezTo>
                  <a:pt x="4059198" y="435049"/>
                  <a:pt x="4130569" y="416392"/>
                  <a:pt x="4100350" y="430720"/>
                </a:cubicBezTo>
                <a:cubicBezTo>
                  <a:pt x="4077568" y="440938"/>
                  <a:pt x="4002176" y="455076"/>
                  <a:pt x="4003729" y="472443"/>
                </a:cubicBezTo>
                <a:cubicBezTo>
                  <a:pt x="4013558" y="486470"/>
                  <a:pt x="4046246" y="459292"/>
                  <a:pt x="4053498" y="455854"/>
                </a:cubicBezTo>
                <a:cubicBezTo>
                  <a:pt x="4067925" y="453101"/>
                  <a:pt x="4071868" y="461743"/>
                  <a:pt x="4071868" y="461743"/>
                </a:cubicBezTo>
                <a:cubicBezTo>
                  <a:pt x="4091340" y="463606"/>
                  <a:pt x="4222201" y="412072"/>
                  <a:pt x="4184730" y="429838"/>
                </a:cubicBezTo>
                <a:cubicBezTo>
                  <a:pt x="4147259" y="447604"/>
                  <a:pt x="4081776" y="471644"/>
                  <a:pt x="4060018" y="481960"/>
                </a:cubicBezTo>
                <a:cubicBezTo>
                  <a:pt x="4061121" y="477933"/>
                  <a:pt x="3981133" y="508851"/>
                  <a:pt x="3981133" y="508851"/>
                </a:cubicBezTo>
                <a:cubicBezTo>
                  <a:pt x="3991225" y="518081"/>
                  <a:pt x="4043201" y="493437"/>
                  <a:pt x="4060018" y="481960"/>
                </a:cubicBezTo>
                <a:cubicBezTo>
                  <a:pt x="4112365" y="482835"/>
                  <a:pt x="4123111" y="466645"/>
                  <a:pt x="4179030" y="450643"/>
                </a:cubicBezTo>
                <a:cubicBezTo>
                  <a:pt x="4186282" y="447205"/>
                  <a:pt x="4271054" y="425699"/>
                  <a:pt x="4276100" y="430313"/>
                </a:cubicBezTo>
                <a:cubicBezTo>
                  <a:pt x="4281146" y="434929"/>
                  <a:pt x="4246984" y="440614"/>
                  <a:pt x="4246984" y="440614"/>
                </a:cubicBezTo>
                <a:cubicBezTo>
                  <a:pt x="4225227" y="450930"/>
                  <a:pt x="4221733" y="463682"/>
                  <a:pt x="4213456" y="467022"/>
                </a:cubicBezTo>
                <a:cubicBezTo>
                  <a:pt x="4175985" y="484789"/>
                  <a:pt x="4150286" y="486462"/>
                  <a:pt x="4107768" y="499614"/>
                </a:cubicBezTo>
                <a:lnTo>
                  <a:pt x="3841342" y="589146"/>
                </a:lnTo>
                <a:cubicBezTo>
                  <a:pt x="3827940" y="591996"/>
                  <a:pt x="3755204" y="619474"/>
                  <a:pt x="3817194" y="608186"/>
                </a:cubicBezTo>
                <a:cubicBezTo>
                  <a:pt x="3845100" y="598458"/>
                  <a:pt x="3881468" y="584719"/>
                  <a:pt x="3909480" y="578445"/>
                </a:cubicBezTo>
                <a:cubicBezTo>
                  <a:pt x="3980929" y="555664"/>
                  <a:pt x="4049722" y="519544"/>
                  <a:pt x="4112814" y="504229"/>
                </a:cubicBezTo>
                <a:cubicBezTo>
                  <a:pt x="4120067" y="500790"/>
                  <a:pt x="4131262" y="505993"/>
                  <a:pt x="4138436" y="506679"/>
                </a:cubicBezTo>
                <a:cubicBezTo>
                  <a:pt x="4178562" y="502253"/>
                  <a:pt x="4197848" y="477926"/>
                  <a:pt x="4245149" y="474186"/>
                </a:cubicBezTo>
                <a:cubicBezTo>
                  <a:pt x="4234481" y="486252"/>
                  <a:pt x="4192148" y="498732"/>
                  <a:pt x="4142195" y="515993"/>
                </a:cubicBezTo>
                <a:cubicBezTo>
                  <a:pt x="4119413" y="526211"/>
                  <a:pt x="3989655" y="573718"/>
                  <a:pt x="4078448" y="556728"/>
                </a:cubicBezTo>
                <a:cubicBezTo>
                  <a:pt x="4047126" y="575083"/>
                  <a:pt x="4013149" y="580097"/>
                  <a:pt x="3963379" y="596687"/>
                </a:cubicBezTo>
                <a:cubicBezTo>
                  <a:pt x="3956127" y="600125"/>
                  <a:pt x="3794023" y="665889"/>
                  <a:pt x="3898529" y="641449"/>
                </a:cubicBezTo>
                <a:cubicBezTo>
                  <a:pt x="3968874" y="622695"/>
                  <a:pt x="4143277" y="558109"/>
                  <a:pt x="4231992" y="545244"/>
                </a:cubicBezTo>
                <a:cubicBezTo>
                  <a:pt x="4272118" y="540818"/>
                  <a:pt x="4291669" y="538555"/>
                  <a:pt x="4262475" y="552981"/>
                </a:cubicBezTo>
                <a:cubicBezTo>
                  <a:pt x="4232441" y="566638"/>
                  <a:pt x="4129487" y="608444"/>
                  <a:pt x="4114981" y="615321"/>
                </a:cubicBezTo>
                <a:cubicBezTo>
                  <a:pt x="4129487" y="608444"/>
                  <a:pt x="4095958" y="634852"/>
                  <a:pt x="4089809" y="634264"/>
                </a:cubicBezTo>
                <a:cubicBezTo>
                  <a:pt x="4102029" y="639565"/>
                  <a:pt x="4131039" y="625810"/>
                  <a:pt x="4152902" y="618948"/>
                </a:cubicBezTo>
                <a:cubicBezTo>
                  <a:pt x="4166304" y="616098"/>
                  <a:pt x="4251075" y="594592"/>
                  <a:pt x="4199178" y="615110"/>
                </a:cubicBezTo>
                <a:cubicBezTo>
                  <a:pt x="4178523" y="621399"/>
                  <a:pt x="4034340" y="671658"/>
                  <a:pt x="4039385" y="676274"/>
                </a:cubicBezTo>
                <a:cubicBezTo>
                  <a:pt x="4049294" y="686175"/>
                  <a:pt x="4147202" y="639754"/>
                  <a:pt x="4147202" y="639754"/>
                </a:cubicBezTo>
                <a:cubicBezTo>
                  <a:pt x="4183570" y="626014"/>
                  <a:pt x="4292489" y="585467"/>
                  <a:pt x="4245375" y="615397"/>
                </a:cubicBezTo>
                <a:cubicBezTo>
                  <a:pt x="4221489" y="629642"/>
                  <a:pt x="4101640" y="687050"/>
                  <a:pt x="4204595" y="645244"/>
                </a:cubicBezTo>
                <a:cubicBezTo>
                  <a:pt x="4255467" y="624627"/>
                  <a:pt x="4248215" y="628066"/>
                  <a:pt x="4310204" y="616778"/>
                </a:cubicBezTo>
                <a:cubicBezTo>
                  <a:pt x="4293387" y="628255"/>
                  <a:pt x="4272733" y="634544"/>
                  <a:pt x="4255916" y="646021"/>
                </a:cubicBezTo>
                <a:cubicBezTo>
                  <a:pt x="4249767" y="645433"/>
                  <a:pt x="4249767" y="645433"/>
                  <a:pt x="4248664" y="649459"/>
                </a:cubicBezTo>
                <a:cubicBezTo>
                  <a:pt x="4242514" y="648871"/>
                  <a:pt x="4242514" y="648871"/>
                  <a:pt x="4241412" y="652898"/>
                </a:cubicBezTo>
                <a:cubicBezTo>
                  <a:pt x="4235262" y="652310"/>
                  <a:pt x="4235262" y="652310"/>
                  <a:pt x="4233975" y="657008"/>
                </a:cubicBezTo>
                <a:cubicBezTo>
                  <a:pt x="4240125" y="657596"/>
                  <a:pt x="4241412" y="652898"/>
                  <a:pt x="4241412" y="652898"/>
                </a:cubicBezTo>
                <a:cubicBezTo>
                  <a:pt x="4247561" y="653486"/>
                  <a:pt x="4248664" y="649459"/>
                  <a:pt x="4248664" y="649459"/>
                </a:cubicBezTo>
                <a:cubicBezTo>
                  <a:pt x="4254813" y="650047"/>
                  <a:pt x="4255916" y="646021"/>
                  <a:pt x="4255916" y="646021"/>
                </a:cubicBezTo>
                <a:cubicBezTo>
                  <a:pt x="4293387" y="628255"/>
                  <a:pt x="4361526" y="617554"/>
                  <a:pt x="4310653" y="638171"/>
                </a:cubicBezTo>
                <a:cubicBezTo>
                  <a:pt x="4267033" y="655349"/>
                  <a:pt x="4250216" y="666826"/>
                  <a:pt x="4205492" y="688031"/>
                </a:cubicBezTo>
                <a:cubicBezTo>
                  <a:pt x="4192091" y="690881"/>
                  <a:pt x="4132757" y="715510"/>
                  <a:pt x="4130551" y="723563"/>
                </a:cubicBezTo>
                <a:cubicBezTo>
                  <a:pt x="4136046" y="749572"/>
                  <a:pt x="4272344" y="682029"/>
                  <a:pt x="4282437" y="691258"/>
                </a:cubicBezTo>
                <a:cubicBezTo>
                  <a:pt x="4288507" y="695972"/>
                  <a:pt x="4261782" y="697548"/>
                  <a:pt x="4260495" y="702246"/>
                </a:cubicBezTo>
                <a:cubicBezTo>
                  <a:pt x="4237713" y="712463"/>
                  <a:pt x="4196748" y="742981"/>
                  <a:pt x="4189496" y="746420"/>
                </a:cubicBezTo>
                <a:cubicBezTo>
                  <a:pt x="4174991" y="753297"/>
                  <a:pt x="4088932" y="779502"/>
                  <a:pt x="4085438" y="792253"/>
                </a:cubicBezTo>
                <a:cubicBezTo>
                  <a:pt x="4087175" y="808948"/>
                  <a:pt x="4167554" y="757407"/>
                  <a:pt x="4176544" y="770664"/>
                </a:cubicBezTo>
                <a:cubicBezTo>
                  <a:pt x="4186451" y="780565"/>
                  <a:pt x="4117209" y="795292"/>
                  <a:pt x="4113900" y="807373"/>
                </a:cubicBezTo>
                <a:cubicBezTo>
                  <a:pt x="4123075" y="846819"/>
                  <a:pt x="4283256" y="738171"/>
                  <a:pt x="4229339" y="792932"/>
                </a:cubicBezTo>
                <a:cubicBezTo>
                  <a:pt x="4204167" y="811875"/>
                  <a:pt x="4198017" y="811286"/>
                  <a:pt x="4161649" y="825026"/>
                </a:cubicBezTo>
                <a:cubicBezTo>
                  <a:pt x="4124178" y="842792"/>
                  <a:pt x="4020305" y="887954"/>
                  <a:pt x="3975398" y="909830"/>
                </a:cubicBezTo>
                <a:cubicBezTo>
                  <a:pt x="3914041" y="941841"/>
                  <a:pt x="4003410" y="903556"/>
                  <a:pt x="4038675" y="893844"/>
                </a:cubicBezTo>
                <a:cubicBezTo>
                  <a:pt x="4012215" y="917484"/>
                  <a:pt x="3950225" y="928773"/>
                  <a:pt x="3898249" y="953416"/>
                </a:cubicBezTo>
                <a:cubicBezTo>
                  <a:pt x="3874180" y="968331"/>
                  <a:pt x="3903295" y="958031"/>
                  <a:pt x="3887504" y="969606"/>
                </a:cubicBezTo>
                <a:cubicBezTo>
                  <a:pt x="3862331" y="988549"/>
                  <a:pt x="3807777" y="995727"/>
                  <a:pt x="3812561" y="1005139"/>
                </a:cubicBezTo>
                <a:cubicBezTo>
                  <a:pt x="3809251" y="1017219"/>
                  <a:pt x="3859470" y="1022023"/>
                  <a:pt x="3915575" y="1032211"/>
                </a:cubicBezTo>
                <a:cubicBezTo>
                  <a:pt x="3978014" y="1042316"/>
                  <a:pt x="4089490" y="1065376"/>
                  <a:pt x="4175238" y="1082533"/>
                </a:cubicBezTo>
                <a:cubicBezTo>
                  <a:pt x="4337957" y="1110495"/>
                  <a:pt x="4476502" y="1149919"/>
                  <a:pt x="4643164" y="1186524"/>
                </a:cubicBezTo>
                <a:cubicBezTo>
                  <a:pt x="4716614" y="1202503"/>
                  <a:pt x="4790248" y="1217811"/>
                  <a:pt x="4856367" y="1241354"/>
                </a:cubicBezTo>
                <a:cubicBezTo>
                  <a:pt x="5035671" y="1297075"/>
                  <a:pt x="5229772" y="1375562"/>
                  <a:pt x="5343698" y="1458776"/>
                </a:cubicBezTo>
                <a:cubicBezTo>
                  <a:pt x="5410266" y="1503712"/>
                  <a:pt x="5434131" y="1535610"/>
                  <a:pt x="5469456" y="1594777"/>
                </a:cubicBezTo>
                <a:cubicBezTo>
                  <a:pt x="5482125" y="1621471"/>
                  <a:pt x="5494794" y="1648166"/>
                  <a:pt x="5496347" y="1665533"/>
                </a:cubicBezTo>
                <a:cubicBezTo>
                  <a:pt x="5489338" y="1737179"/>
                  <a:pt x="5419424" y="1850329"/>
                  <a:pt x="5374701" y="1871534"/>
                </a:cubicBezTo>
                <a:lnTo>
                  <a:pt x="5360275" y="1874286"/>
                </a:lnTo>
                <a:lnTo>
                  <a:pt x="5357884" y="1883011"/>
                </a:lnTo>
                <a:cubicBezTo>
                  <a:pt x="5349529" y="1890477"/>
                  <a:pt x="5332633" y="1906079"/>
                  <a:pt x="5330427" y="1914132"/>
                </a:cubicBezTo>
                <a:cubicBezTo>
                  <a:pt x="5329140" y="1918830"/>
                  <a:pt x="5341438" y="1920007"/>
                  <a:pt x="5340335" y="1924034"/>
                </a:cubicBezTo>
                <a:cubicBezTo>
                  <a:pt x="5335084" y="1966232"/>
                  <a:pt x="5233788" y="2028860"/>
                  <a:pt x="5206225" y="2056526"/>
                </a:cubicBezTo>
                <a:cubicBezTo>
                  <a:pt x="5189513" y="2071458"/>
                  <a:pt x="5179216" y="2109041"/>
                  <a:pt x="5156250" y="2119930"/>
                </a:cubicBezTo>
                <a:cubicBezTo>
                  <a:pt x="5163687" y="2115821"/>
                  <a:pt x="5165443" y="2086373"/>
                  <a:pt x="5170490" y="2090988"/>
                </a:cubicBezTo>
                <a:cubicBezTo>
                  <a:pt x="5165443" y="2086373"/>
                  <a:pt x="5126870" y="2108166"/>
                  <a:pt x="5130629" y="2117479"/>
                </a:cubicBezTo>
                <a:cubicBezTo>
                  <a:pt x="5130629" y="2117479"/>
                  <a:pt x="5147895" y="2127396"/>
                  <a:pt x="5148998" y="2123369"/>
                </a:cubicBezTo>
                <a:cubicBezTo>
                  <a:pt x="5140642" y="2130834"/>
                  <a:pt x="5124929" y="2138285"/>
                  <a:pt x="5114367" y="2153804"/>
                </a:cubicBezTo>
                <a:cubicBezTo>
                  <a:pt x="5106930" y="2157913"/>
                  <a:pt x="5109770" y="2170582"/>
                  <a:pt x="5107380" y="2179307"/>
                </a:cubicBezTo>
                <a:cubicBezTo>
                  <a:pt x="5097920" y="2190799"/>
                  <a:pt x="5074954" y="2201688"/>
                  <a:pt x="5072748" y="2209742"/>
                </a:cubicBezTo>
                <a:cubicBezTo>
                  <a:pt x="5057405" y="2242711"/>
                  <a:pt x="5065926" y="2307577"/>
                  <a:pt x="5050318" y="2318481"/>
                </a:cubicBezTo>
                <a:cubicBezTo>
                  <a:pt x="5041857" y="2322493"/>
                  <a:pt x="5033052" y="2308565"/>
                  <a:pt x="5033052" y="2308565"/>
                </a:cubicBezTo>
                <a:cubicBezTo>
                  <a:pt x="5021203" y="2328783"/>
                  <a:pt x="5038098" y="2313180"/>
                  <a:pt x="5040754" y="2326520"/>
                </a:cubicBezTo>
                <a:cubicBezTo>
                  <a:pt x="5038734" y="2360763"/>
                  <a:pt x="4978481" y="2388747"/>
                  <a:pt x="4955964" y="2421029"/>
                </a:cubicBezTo>
                <a:cubicBezTo>
                  <a:pt x="4945218" y="2437220"/>
                  <a:pt x="4946954" y="2453915"/>
                  <a:pt x="4937312" y="2466079"/>
                </a:cubicBezTo>
                <a:cubicBezTo>
                  <a:pt x="4905257" y="2513978"/>
                  <a:pt x="4864293" y="2544496"/>
                  <a:pt x="4838650" y="2588188"/>
                </a:cubicBezTo>
                <a:lnTo>
                  <a:pt x="4831846" y="2613020"/>
                </a:lnTo>
                <a:cubicBezTo>
                  <a:pt x="4808148" y="2653454"/>
                  <a:pt x="4766080" y="2687999"/>
                  <a:pt x="4736310" y="2723720"/>
                </a:cubicBezTo>
                <a:cubicBezTo>
                  <a:pt x="4715002" y="2755429"/>
                  <a:pt x="4694614" y="2783783"/>
                  <a:pt x="4673384" y="2811367"/>
                </a:cubicBezTo>
                <a:cubicBezTo>
                  <a:pt x="4600814" y="2911178"/>
                  <a:pt x="4526321" y="2968104"/>
                  <a:pt x="4404265" y="3033566"/>
                </a:cubicBezTo>
                <a:cubicBezTo>
                  <a:pt x="4097694" y="3200528"/>
                  <a:pt x="3734589" y="3289765"/>
                  <a:pt x="3320873" y="3394822"/>
                </a:cubicBezTo>
                <a:cubicBezTo>
                  <a:pt x="3346495" y="3397273"/>
                  <a:pt x="3324632" y="3404135"/>
                  <a:pt x="3318483" y="3403547"/>
                </a:cubicBezTo>
                <a:cubicBezTo>
                  <a:pt x="3317380" y="3407575"/>
                  <a:pt x="3318932" y="3424941"/>
                  <a:pt x="3312783" y="3424353"/>
                </a:cubicBezTo>
                <a:cubicBezTo>
                  <a:pt x="3333808" y="3443582"/>
                  <a:pt x="3419360" y="3398030"/>
                  <a:pt x="3437807" y="3399794"/>
                </a:cubicBezTo>
                <a:cubicBezTo>
                  <a:pt x="3792338" y="3310043"/>
                  <a:pt x="4146985" y="3128020"/>
                  <a:pt x="4630312" y="3018759"/>
                </a:cubicBezTo>
                <a:cubicBezTo>
                  <a:pt x="4692750" y="3028864"/>
                  <a:pt x="4025230" y="3317107"/>
                  <a:pt x="4155238" y="3433070"/>
                </a:cubicBezTo>
                <a:cubicBezTo>
                  <a:pt x="4285246" y="3549032"/>
                  <a:pt x="5403107" y="3717975"/>
                  <a:pt x="5410359" y="3714536"/>
                </a:cubicBezTo>
                <a:lnTo>
                  <a:pt x="5386944" y="3704032"/>
                </a:lnTo>
                <a:cubicBezTo>
                  <a:pt x="5382574" y="3702710"/>
                  <a:pt x="5343738" y="3692977"/>
                  <a:pt x="5283435" y="3677999"/>
                </a:cubicBezTo>
                <a:lnTo>
                  <a:pt x="5243483" y="3668092"/>
                </a:lnTo>
                <a:lnTo>
                  <a:pt x="5258575" y="3670015"/>
                </a:lnTo>
                <a:lnTo>
                  <a:pt x="5277869" y="3674805"/>
                </a:lnTo>
                <a:cubicBezTo>
                  <a:pt x="5297690" y="3679723"/>
                  <a:pt x="5315521" y="3684144"/>
                  <a:pt x="5330970" y="3687971"/>
                </a:cubicBezTo>
                <a:lnTo>
                  <a:pt x="5332982" y="3688469"/>
                </a:lnTo>
                <a:lnTo>
                  <a:pt x="5332977" y="3688903"/>
                </a:lnTo>
                <a:lnTo>
                  <a:pt x="5332805" y="3688890"/>
                </a:lnTo>
                <a:cubicBezTo>
                  <a:pt x="5332213" y="3689003"/>
                  <a:pt x="5332207" y="3689326"/>
                  <a:pt x="5332966" y="3689915"/>
                </a:cubicBezTo>
                <a:lnTo>
                  <a:pt x="5332977" y="3688903"/>
                </a:lnTo>
                <a:lnTo>
                  <a:pt x="5335420" y="3689071"/>
                </a:lnTo>
                <a:lnTo>
                  <a:pt x="5369784" y="3697569"/>
                </a:lnTo>
                <a:cubicBezTo>
                  <a:pt x="5534517" y="3738191"/>
                  <a:pt x="5345659" y="3690612"/>
                  <a:pt x="5336158" y="3689122"/>
                </a:cubicBezTo>
                <a:lnTo>
                  <a:pt x="5335420" y="3689071"/>
                </a:lnTo>
                <a:lnTo>
                  <a:pt x="5332982" y="3688469"/>
                </a:lnTo>
                <a:lnTo>
                  <a:pt x="5333008" y="3686005"/>
                </a:lnTo>
                <a:cubicBezTo>
                  <a:pt x="5336290" y="3678804"/>
                  <a:pt x="5359769" y="3684214"/>
                  <a:pt x="5359769" y="3684214"/>
                </a:cubicBezTo>
                <a:cubicBezTo>
                  <a:pt x="5360321" y="3682201"/>
                  <a:pt x="5312940" y="3676635"/>
                  <a:pt x="5268017" y="3671219"/>
                </a:cubicBezTo>
                <a:lnTo>
                  <a:pt x="5258575" y="3670015"/>
                </a:lnTo>
                <a:lnTo>
                  <a:pt x="5216494" y="3659569"/>
                </a:lnTo>
                <a:lnTo>
                  <a:pt x="5251909" y="3660197"/>
                </a:lnTo>
                <a:cubicBezTo>
                  <a:pt x="5313099" y="3667180"/>
                  <a:pt x="5373888" y="3686425"/>
                  <a:pt x="5422862" y="3668899"/>
                </a:cubicBezTo>
                <a:cubicBezTo>
                  <a:pt x="5412117" y="3685089"/>
                  <a:pt x="5442335" y="3670761"/>
                  <a:pt x="5459680" y="3676553"/>
                </a:cubicBezTo>
                <a:cubicBezTo>
                  <a:pt x="5459680" y="3676553"/>
                  <a:pt x="5462257" y="3694018"/>
                  <a:pt x="5473452" y="3699221"/>
                </a:cubicBezTo>
                <a:cubicBezTo>
                  <a:pt x="5440578" y="3700209"/>
                  <a:pt x="5385392" y="3686665"/>
                  <a:pt x="5378139" y="3690103"/>
                </a:cubicBezTo>
                <a:cubicBezTo>
                  <a:pt x="5370887" y="3693542"/>
                  <a:pt x="5388231" y="3699334"/>
                  <a:pt x="5395405" y="3700020"/>
                </a:cubicBezTo>
                <a:cubicBezTo>
                  <a:pt x="5407704" y="3701196"/>
                  <a:pt x="5460050" y="3702071"/>
                  <a:pt x="5476108" y="3712561"/>
                </a:cubicBezTo>
                <a:cubicBezTo>
                  <a:pt x="5488328" y="3717862"/>
                  <a:pt x="5485018" y="3729942"/>
                  <a:pt x="5489880" y="3735229"/>
                </a:cubicBezTo>
                <a:cubicBezTo>
                  <a:pt x="5488777" y="3739255"/>
                  <a:pt x="5508328" y="3736993"/>
                  <a:pt x="5508328" y="3736993"/>
                </a:cubicBezTo>
                <a:cubicBezTo>
                  <a:pt x="5507225" y="3741020"/>
                  <a:pt x="5499972" y="3744459"/>
                  <a:pt x="5499972" y="3744459"/>
                </a:cubicBezTo>
                <a:cubicBezTo>
                  <a:pt x="5499972" y="3744459"/>
                  <a:pt x="5541573" y="3761523"/>
                  <a:pt x="5553871" y="3762700"/>
                </a:cubicBezTo>
                <a:cubicBezTo>
                  <a:pt x="5546619" y="3766139"/>
                  <a:pt x="5533666" y="3790383"/>
                  <a:pt x="5539815" y="3790971"/>
                </a:cubicBezTo>
                <a:cubicBezTo>
                  <a:pt x="5563231" y="3801476"/>
                  <a:pt x="5605115" y="3767602"/>
                  <a:pt x="5614103" y="3780859"/>
                </a:cubicBezTo>
                <a:cubicBezTo>
                  <a:pt x="5622908" y="3794787"/>
                  <a:pt x="5606851" y="3784298"/>
                  <a:pt x="5591137" y="3791748"/>
                </a:cubicBezTo>
                <a:cubicBezTo>
                  <a:pt x="5561944" y="3806174"/>
                  <a:pt x="5572036" y="3815404"/>
                  <a:pt x="5587827" y="3803829"/>
                </a:cubicBezTo>
                <a:cubicBezTo>
                  <a:pt x="5626402" y="3782036"/>
                  <a:pt x="5622176" y="3824332"/>
                  <a:pt x="5615001" y="3823646"/>
                </a:cubicBezTo>
                <a:cubicBezTo>
                  <a:pt x="5621073" y="3828359"/>
                  <a:pt x="5658544" y="3810593"/>
                  <a:pt x="5662302" y="3819906"/>
                </a:cubicBezTo>
                <a:cubicBezTo>
                  <a:pt x="5663855" y="3837273"/>
                  <a:pt x="5627222" y="3828948"/>
                  <a:pt x="5625935" y="3833646"/>
                </a:cubicBezTo>
                <a:cubicBezTo>
                  <a:pt x="5617579" y="3841111"/>
                  <a:pt x="5643200" y="3843562"/>
                  <a:pt x="5633820" y="3850929"/>
                </a:cubicBezTo>
                <a:cubicBezTo>
                  <a:pt x="5611879" y="3861916"/>
                  <a:pt x="5589751" y="3846714"/>
                  <a:pt x="5582314" y="3850824"/>
                </a:cubicBezTo>
                <a:cubicBezTo>
                  <a:pt x="5582314" y="3850824"/>
                  <a:pt x="5577901" y="3866931"/>
                  <a:pt x="5570727" y="3866244"/>
                </a:cubicBezTo>
                <a:cubicBezTo>
                  <a:pt x="5582763" y="3872217"/>
                  <a:pt x="5601211" y="3873982"/>
                  <a:pt x="5601211" y="3873982"/>
                </a:cubicBezTo>
                <a:cubicBezTo>
                  <a:pt x="5595695" y="3894116"/>
                  <a:pt x="5556038" y="3873793"/>
                  <a:pt x="5575960" y="3897049"/>
                </a:cubicBezTo>
                <a:cubicBezTo>
                  <a:pt x="5598721" y="3932974"/>
                  <a:pt x="5513971" y="3908338"/>
                  <a:pt x="5532789" y="3935620"/>
                </a:cubicBezTo>
                <a:cubicBezTo>
                  <a:pt x="5545537" y="3958191"/>
                  <a:pt x="5529479" y="3947702"/>
                  <a:pt x="5518734" y="3963891"/>
                </a:cubicBezTo>
                <a:cubicBezTo>
                  <a:pt x="5517630" y="3967919"/>
                  <a:pt x="5527538" y="3977819"/>
                  <a:pt x="5534975" y="3973710"/>
                </a:cubicBezTo>
                <a:cubicBezTo>
                  <a:pt x="5526435" y="3981846"/>
                  <a:pt x="5490067" y="3995586"/>
                  <a:pt x="5470517" y="3997848"/>
                </a:cubicBezTo>
                <a:cubicBezTo>
                  <a:pt x="5463342" y="3997162"/>
                  <a:pt x="5438824" y="3990684"/>
                  <a:pt x="5437720" y="3994711"/>
                </a:cubicBezTo>
                <a:cubicBezTo>
                  <a:pt x="5417066" y="4001000"/>
                  <a:pt x="5440298" y="4012175"/>
                  <a:pt x="5419722" y="4014340"/>
                </a:cubicBezTo>
                <a:cubicBezTo>
                  <a:pt x="5465920" y="4014626"/>
                  <a:pt x="5482815" y="3999024"/>
                  <a:pt x="5463713" y="4022680"/>
                </a:cubicBezTo>
                <a:cubicBezTo>
                  <a:pt x="5453045" y="4034745"/>
                  <a:pt x="5418619" y="4018366"/>
                  <a:pt x="5439644" y="4037596"/>
                </a:cubicBezTo>
                <a:cubicBezTo>
                  <a:pt x="5460669" y="4056825"/>
                  <a:pt x="5436334" y="4049676"/>
                  <a:pt x="5406115" y="4064004"/>
                </a:cubicBezTo>
                <a:cubicBezTo>
                  <a:pt x="5384253" y="4070866"/>
                  <a:pt x="5395369" y="4080194"/>
                  <a:pt x="5386830" y="4088331"/>
                </a:cubicBezTo>
                <a:cubicBezTo>
                  <a:pt x="5385726" y="4092358"/>
                  <a:pt x="5366254" y="4090495"/>
                  <a:pt x="5366254" y="4090495"/>
                </a:cubicBezTo>
                <a:cubicBezTo>
                  <a:pt x="5359002" y="4093933"/>
                  <a:pt x="5376346" y="4099724"/>
                  <a:pt x="5362944" y="4102575"/>
                </a:cubicBezTo>
                <a:cubicBezTo>
                  <a:pt x="5332726" y="4116903"/>
                  <a:pt x="5349543" y="4105426"/>
                  <a:pt x="5328783" y="4108261"/>
                </a:cubicBezTo>
                <a:cubicBezTo>
                  <a:pt x="5341082" y="4109437"/>
                  <a:pt x="5271840" y="4124164"/>
                  <a:pt x="5318221" y="4123780"/>
                </a:cubicBezTo>
                <a:cubicBezTo>
                  <a:pt x="5375614" y="4129270"/>
                  <a:pt x="5310784" y="4127890"/>
                  <a:pt x="5309681" y="4131916"/>
                </a:cubicBezTo>
                <a:cubicBezTo>
                  <a:pt x="5305084" y="4148695"/>
                  <a:pt x="5346498" y="4139571"/>
                  <a:pt x="5348050" y="4156938"/>
                </a:cubicBezTo>
                <a:cubicBezTo>
                  <a:pt x="5349603" y="4174304"/>
                  <a:pt x="5326372" y="4163128"/>
                  <a:pt x="5315626" y="4179318"/>
                </a:cubicBezTo>
                <a:cubicBezTo>
                  <a:pt x="5315626" y="4179318"/>
                  <a:pt x="5340144" y="4185796"/>
                  <a:pt x="5341247" y="4181770"/>
                </a:cubicBezTo>
                <a:cubicBezTo>
                  <a:pt x="5340144" y="4185796"/>
                  <a:pt x="5317178" y="4196685"/>
                  <a:pt x="5309926" y="4200124"/>
                </a:cubicBezTo>
                <a:cubicBezTo>
                  <a:pt x="5302673" y="4203563"/>
                  <a:pt x="5297627" y="4198948"/>
                  <a:pt x="5291478" y="4198359"/>
                </a:cubicBezTo>
                <a:cubicBezTo>
                  <a:pt x="5268512" y="4209248"/>
                  <a:pt x="5294133" y="4211699"/>
                  <a:pt x="5278525" y="4222603"/>
                </a:cubicBezTo>
                <a:lnTo>
                  <a:pt x="5222685" y="4234480"/>
                </a:lnTo>
                <a:cubicBezTo>
                  <a:pt x="5181271" y="4243605"/>
                  <a:pt x="5215882" y="4259312"/>
                  <a:pt x="5220928" y="4263927"/>
                </a:cubicBezTo>
                <a:lnTo>
                  <a:pt x="5216331" y="4280706"/>
                </a:lnTo>
                <a:cubicBezTo>
                  <a:pt x="5234700" y="4286595"/>
                  <a:pt x="5247652" y="4262351"/>
                  <a:pt x="5250309" y="4275691"/>
                </a:cubicBezTo>
                <a:cubicBezTo>
                  <a:pt x="5256828" y="4301798"/>
                  <a:pt x="5236906" y="4278541"/>
                  <a:pt x="5216780" y="4302099"/>
                </a:cubicBezTo>
                <a:cubicBezTo>
                  <a:pt x="5215493" y="4306797"/>
                  <a:pt x="5214839" y="4332217"/>
                  <a:pt x="5214839" y="4332217"/>
                </a:cubicBezTo>
                <a:cubicBezTo>
                  <a:pt x="5189588" y="4355285"/>
                  <a:pt x="5161311" y="4339494"/>
                  <a:pt x="5150565" y="4355684"/>
                </a:cubicBezTo>
                <a:cubicBezTo>
                  <a:pt x="5149461" y="4359711"/>
                  <a:pt x="5165519" y="4370201"/>
                  <a:pt x="5166806" y="4365503"/>
                </a:cubicBezTo>
                <a:cubicBezTo>
                  <a:pt x="5157163" y="4377666"/>
                  <a:pt x="5125392" y="4374627"/>
                  <a:pt x="5134196" y="4388555"/>
                </a:cubicBezTo>
                <a:cubicBezTo>
                  <a:pt x="5145314" y="4397883"/>
                  <a:pt x="5103900" y="4407007"/>
                  <a:pt x="5102797" y="4411034"/>
                </a:cubicBezTo>
                <a:cubicBezTo>
                  <a:pt x="5110498" y="4428989"/>
                  <a:pt x="5149256" y="4406525"/>
                  <a:pt x="5145762" y="4419277"/>
                </a:cubicBezTo>
                <a:cubicBezTo>
                  <a:pt x="5148418" y="4432617"/>
                  <a:pt x="5112889" y="4420264"/>
                  <a:pt x="5107189" y="4441069"/>
                </a:cubicBezTo>
                <a:cubicBezTo>
                  <a:pt x="5104798" y="4449794"/>
                  <a:pt x="5140063" y="4440082"/>
                  <a:pt x="5114890" y="4459025"/>
                </a:cubicBezTo>
                <a:lnTo>
                  <a:pt x="5102592" y="4457848"/>
                </a:lnTo>
                <a:cubicBezTo>
                  <a:pt x="5102592" y="4457848"/>
                  <a:pt x="5106534" y="4466490"/>
                  <a:pt x="5099098" y="4470600"/>
                </a:cubicBezTo>
                <a:cubicBezTo>
                  <a:pt x="5084593" y="4477477"/>
                  <a:pt x="5065120" y="4475614"/>
                  <a:pt x="5056765" y="4483080"/>
                </a:cubicBezTo>
                <a:cubicBezTo>
                  <a:pt x="5057868" y="4479053"/>
                  <a:pt x="5051719" y="4478464"/>
                  <a:pt x="5050616" y="4482492"/>
                </a:cubicBezTo>
                <a:cubicBezTo>
                  <a:pt x="5043441" y="4481805"/>
                  <a:pt x="5037292" y="4481217"/>
                  <a:pt x="5036005" y="4485915"/>
                </a:cubicBezTo>
                <a:cubicBezTo>
                  <a:pt x="5011671" y="4478766"/>
                  <a:pt x="5014248" y="4496231"/>
                  <a:pt x="5034902" y="4489942"/>
                </a:cubicBezTo>
                <a:cubicBezTo>
                  <a:pt x="5023053" y="4510159"/>
                  <a:pt x="5034248" y="4515362"/>
                  <a:pt x="5017352" y="4530964"/>
                </a:cubicBezTo>
                <a:cubicBezTo>
                  <a:pt x="5024605" y="4527526"/>
                  <a:pt x="5022399" y="4535579"/>
                  <a:pt x="5015146" y="4539018"/>
                </a:cubicBezTo>
                <a:cubicBezTo>
                  <a:pt x="5005503" y="4551181"/>
                  <a:pt x="4970423" y="4560222"/>
                  <a:pt x="4969136" y="4564920"/>
                </a:cubicBezTo>
                <a:cubicBezTo>
                  <a:pt x="4968308" y="4567941"/>
                  <a:pt x="4979928" y="4579512"/>
                  <a:pt x="4986798" y="4581429"/>
                </a:cubicBezTo>
                <a:lnTo>
                  <a:pt x="4988926" y="4581479"/>
                </a:lnTo>
                <a:lnTo>
                  <a:pt x="4982037" y="4587014"/>
                </a:lnTo>
                <a:cubicBezTo>
                  <a:pt x="4956127" y="4601965"/>
                  <a:pt x="4905368" y="4599972"/>
                  <a:pt x="4888494" y="4621258"/>
                </a:cubicBezTo>
                <a:cubicBezTo>
                  <a:pt x="4887390" y="4625285"/>
                  <a:pt x="4899689" y="4626461"/>
                  <a:pt x="4905838" y="4627050"/>
                </a:cubicBezTo>
                <a:cubicBezTo>
                  <a:pt x="4909702" y="4639817"/>
                  <a:pt x="4872964" y="4628038"/>
                  <a:pt x="4876644" y="4641475"/>
                </a:cubicBezTo>
                <a:cubicBezTo>
                  <a:pt x="4886736" y="4650705"/>
                  <a:pt x="4939737" y="4626160"/>
                  <a:pt x="4943680" y="4634802"/>
                </a:cubicBezTo>
                <a:cubicBezTo>
                  <a:pt x="4953772" y="4644032"/>
                  <a:pt x="4884530" y="4658759"/>
                  <a:pt x="4877093" y="4662869"/>
                </a:cubicBezTo>
                <a:cubicBezTo>
                  <a:pt x="4861564" y="4669648"/>
                  <a:pt x="4864141" y="4687113"/>
                  <a:pt x="4842462" y="4693304"/>
                </a:cubicBezTo>
                <a:cubicBezTo>
                  <a:pt x="4826670" y="4704879"/>
                  <a:pt x="4787646" y="4705278"/>
                  <a:pt x="4773221" y="4708031"/>
                </a:cubicBezTo>
                <a:cubicBezTo>
                  <a:pt x="4764680" y="4716167"/>
                  <a:pt x="4797738" y="4714509"/>
                  <a:pt x="4792692" y="4709893"/>
                </a:cubicBezTo>
                <a:cubicBezTo>
                  <a:pt x="4817660" y="4737765"/>
                  <a:pt x="4699381" y="4739536"/>
                  <a:pt x="4682486" y="4755139"/>
                </a:cubicBezTo>
                <a:cubicBezTo>
                  <a:pt x="4682486" y="4755139"/>
                  <a:pt x="4658866" y="4791447"/>
                  <a:pt x="4660153" y="4786750"/>
                </a:cubicBezTo>
                <a:cubicBezTo>
                  <a:pt x="4658866" y="4791447"/>
                  <a:pt x="4685775" y="4789200"/>
                  <a:pt x="4699176" y="4786350"/>
                </a:cubicBezTo>
                <a:cubicBezTo>
                  <a:pt x="4734178" y="4781434"/>
                  <a:pt x="4744925" y="4765244"/>
                  <a:pt x="4790097" y="4765432"/>
                </a:cubicBezTo>
                <a:cubicBezTo>
                  <a:pt x="4772099" y="4785061"/>
                  <a:pt x="4638212" y="4797737"/>
                  <a:pt x="4572912" y="4821106"/>
                </a:cubicBezTo>
                <a:cubicBezTo>
                  <a:pt x="4565476" y="4825215"/>
                  <a:pt x="4528005" y="4842981"/>
                  <a:pt x="4529292" y="4838283"/>
                </a:cubicBezTo>
                <a:cubicBezTo>
                  <a:pt x="4519727" y="4846322"/>
                  <a:pt x="4536993" y="4856238"/>
                  <a:pt x="4529741" y="4859677"/>
                </a:cubicBezTo>
                <a:cubicBezTo>
                  <a:pt x="4514027" y="4867127"/>
                  <a:pt x="4472349" y="4854187"/>
                  <a:pt x="4458763" y="4857708"/>
                </a:cubicBezTo>
                <a:cubicBezTo>
                  <a:pt x="4452614" y="4857120"/>
                  <a:pt x="4457660" y="4861735"/>
                  <a:pt x="4457660" y="4861735"/>
                </a:cubicBezTo>
                <a:cubicBezTo>
                  <a:pt x="4427625" y="4875392"/>
                  <a:pt x="4391911" y="4863711"/>
                  <a:pt x="4338462" y="4866863"/>
                </a:cubicBezTo>
                <a:cubicBezTo>
                  <a:pt x="4304301" y="4872548"/>
                  <a:pt x="4267932" y="4886287"/>
                  <a:pt x="4226703" y="4894741"/>
                </a:cubicBezTo>
                <a:lnTo>
                  <a:pt x="3863227" y="4958460"/>
                </a:lnTo>
                <a:cubicBezTo>
                  <a:pt x="3406096" y="5033881"/>
                  <a:pt x="2833342" y="5124415"/>
                  <a:pt x="2394025" y="5180879"/>
                </a:cubicBezTo>
                <a:cubicBezTo>
                  <a:pt x="2265184" y="5198170"/>
                  <a:pt x="2103207" y="5221244"/>
                  <a:pt x="1963170" y="5233331"/>
                </a:cubicBezTo>
                <a:cubicBezTo>
                  <a:pt x="1854984" y="5244333"/>
                  <a:pt x="2866561" y="5142884"/>
                  <a:pt x="2776560" y="5160447"/>
                </a:cubicBezTo>
                <a:cubicBezTo>
                  <a:pt x="2729180" y="5168312"/>
                  <a:pt x="2593572" y="5186618"/>
                  <a:pt x="2578883" y="5194166"/>
                </a:cubicBezTo>
                <a:cubicBezTo>
                  <a:pt x="2558229" y="5200455"/>
                  <a:pt x="2543910" y="5202740"/>
                  <a:pt x="2487224" y="5212800"/>
                </a:cubicBezTo>
                <a:cubicBezTo>
                  <a:pt x="2430538" y="5222860"/>
                  <a:pt x="2321587" y="5240617"/>
                  <a:pt x="2238769" y="5254525"/>
                </a:cubicBezTo>
                <a:cubicBezTo>
                  <a:pt x="2224342" y="5257278"/>
                  <a:pt x="2193778" y="5268795"/>
                  <a:pt x="2199848" y="5273508"/>
                </a:cubicBezTo>
                <a:cubicBezTo>
                  <a:pt x="2202504" y="5286848"/>
                  <a:pt x="2110983" y="5282891"/>
                  <a:pt x="2114742" y="5292204"/>
                </a:cubicBezTo>
                <a:cubicBezTo>
                  <a:pt x="2113639" y="5296231"/>
                  <a:pt x="2061627" y="5313405"/>
                  <a:pt x="2054375" y="5316843"/>
                </a:cubicBezTo>
                <a:cubicBezTo>
                  <a:pt x="2048226" y="5316255"/>
                  <a:pt x="1530139" y="5354171"/>
                  <a:pt x="1425292" y="5361636"/>
                </a:cubicBezTo>
                <a:cubicBezTo>
                  <a:pt x="1431441" y="5362225"/>
                  <a:pt x="1833253" y="5337719"/>
                  <a:pt x="2056557" y="5322469"/>
                </a:cubicBezTo>
                <a:lnTo>
                  <a:pt x="2765118" y="5270136"/>
                </a:lnTo>
                <a:cubicBezTo>
                  <a:pt x="2763831" y="5274834"/>
                  <a:pt x="1958854" y="5338950"/>
                  <a:pt x="1963900" y="5343565"/>
                </a:cubicBezTo>
                <a:lnTo>
                  <a:pt x="1961732" y="5345528"/>
                </a:lnTo>
                <a:lnTo>
                  <a:pt x="1927127" y="5348307"/>
                </a:lnTo>
                <a:lnTo>
                  <a:pt x="1918831" y="5348926"/>
                </a:lnTo>
                <a:lnTo>
                  <a:pt x="1899489" y="5347560"/>
                </a:lnTo>
                <a:cubicBezTo>
                  <a:pt x="1890610" y="5347452"/>
                  <a:pt x="1883696" y="5348332"/>
                  <a:pt x="1881285" y="5351373"/>
                </a:cubicBezTo>
                <a:cubicBezTo>
                  <a:pt x="1880832" y="5351588"/>
                  <a:pt x="1884790" y="5351408"/>
                  <a:pt x="1892613" y="5350881"/>
                </a:cubicBezTo>
                <a:lnTo>
                  <a:pt x="1918831" y="5348926"/>
                </a:lnTo>
                <a:lnTo>
                  <a:pt x="1929481" y="5349678"/>
                </a:lnTo>
                <a:cubicBezTo>
                  <a:pt x="1939751" y="5350590"/>
                  <a:pt x="1949446" y="5351319"/>
                  <a:pt x="1956029" y="5350691"/>
                </a:cubicBezTo>
                <a:lnTo>
                  <a:pt x="1961732" y="5345528"/>
                </a:lnTo>
                <a:lnTo>
                  <a:pt x="1981541" y="5343937"/>
                </a:lnTo>
                <a:cubicBezTo>
                  <a:pt x="2255700" y="5321522"/>
                  <a:pt x="2997796" y="5256575"/>
                  <a:pt x="3004521" y="5253862"/>
                </a:cubicBezTo>
                <a:cubicBezTo>
                  <a:pt x="2988808" y="5261312"/>
                  <a:pt x="2812089" y="5274305"/>
                  <a:pt x="2829893" y="5274757"/>
                </a:cubicBezTo>
                <a:cubicBezTo>
                  <a:pt x="2847697" y="5275209"/>
                  <a:pt x="3017529" y="5262636"/>
                  <a:pt x="3111346" y="5256575"/>
                </a:cubicBezTo>
                <a:cubicBezTo>
                  <a:pt x="3108333" y="5260376"/>
                  <a:pt x="2930091" y="5280421"/>
                  <a:pt x="2685872" y="5306005"/>
                </a:cubicBezTo>
                <a:lnTo>
                  <a:pt x="2658578" y="5308836"/>
                </a:lnTo>
                <a:lnTo>
                  <a:pt x="2491268" y="5322962"/>
                </a:lnTo>
                <a:cubicBezTo>
                  <a:pt x="2041731" y="5361047"/>
                  <a:pt x="1542610" y="5404034"/>
                  <a:pt x="1345801" y="5418066"/>
                </a:cubicBezTo>
                <a:lnTo>
                  <a:pt x="1320464" y="5419793"/>
                </a:lnTo>
                <a:lnTo>
                  <a:pt x="1308383" y="5420617"/>
                </a:lnTo>
                <a:cubicBezTo>
                  <a:pt x="1275849" y="5422700"/>
                  <a:pt x="1258351" y="5423343"/>
                  <a:pt x="1259351" y="5422212"/>
                </a:cubicBezTo>
                <a:cubicBezTo>
                  <a:pt x="1261557" y="5414158"/>
                  <a:pt x="1286154" y="5416512"/>
                  <a:pt x="1305626" y="5418374"/>
                </a:cubicBezTo>
                <a:cubicBezTo>
                  <a:pt x="1294615" y="5412500"/>
                  <a:pt x="1278452" y="5398557"/>
                  <a:pt x="1284602" y="5399145"/>
                </a:cubicBezTo>
                <a:cubicBezTo>
                  <a:pt x="1265050" y="5401407"/>
                  <a:pt x="1266603" y="5418773"/>
                  <a:pt x="1250624" y="5404159"/>
                </a:cubicBezTo>
                <a:cubicBezTo>
                  <a:pt x="1240532" y="5394930"/>
                  <a:pt x="1264680" y="5375889"/>
                  <a:pt x="1271854" y="5376575"/>
                </a:cubicBezTo>
                <a:cubicBezTo>
                  <a:pt x="1271486" y="5377917"/>
                  <a:pt x="955302" y="5381328"/>
                  <a:pt x="903966" y="5378193"/>
                </a:cubicBezTo>
                <a:cubicBezTo>
                  <a:pt x="852630" y="5375057"/>
                  <a:pt x="986627" y="5362902"/>
                  <a:pt x="963841" y="5357765"/>
                </a:cubicBezTo>
                <a:cubicBezTo>
                  <a:pt x="941054" y="5352628"/>
                  <a:pt x="709850" y="5346527"/>
                  <a:pt x="767247" y="5347372"/>
                </a:cubicBezTo>
                <a:cubicBezTo>
                  <a:pt x="824643" y="5348217"/>
                  <a:pt x="1291405" y="5374312"/>
                  <a:pt x="1308222" y="5362835"/>
                </a:cubicBezTo>
                <a:cubicBezTo>
                  <a:pt x="1322726" y="5355958"/>
                  <a:pt x="822287" y="5331495"/>
                  <a:pt x="827334" y="5336110"/>
                </a:cubicBezTo>
                <a:cubicBezTo>
                  <a:pt x="810068" y="5326194"/>
                  <a:pt x="1164130" y="5317943"/>
                  <a:pt x="1254977" y="5319173"/>
                </a:cubicBezTo>
                <a:cubicBezTo>
                  <a:pt x="1345824" y="5320404"/>
                  <a:pt x="1350739" y="5349684"/>
                  <a:pt x="1372418" y="5343493"/>
                </a:cubicBezTo>
                <a:cubicBezTo>
                  <a:pt x="1394359" y="5332506"/>
                  <a:pt x="1320725" y="5317198"/>
                  <a:pt x="1325771" y="5321812"/>
                </a:cubicBezTo>
                <a:cubicBezTo>
                  <a:pt x="1307402" y="5315924"/>
                  <a:pt x="1310895" y="5303172"/>
                  <a:pt x="1306953" y="5294530"/>
                </a:cubicBezTo>
                <a:cubicBezTo>
                  <a:pt x="1298148" y="5280602"/>
                  <a:pt x="1283537" y="5284025"/>
                  <a:pt x="1284824" y="5279327"/>
                </a:cubicBezTo>
                <a:cubicBezTo>
                  <a:pt x="1285928" y="5275301"/>
                  <a:pt x="1309997" y="5260384"/>
                  <a:pt x="1318353" y="5252920"/>
                </a:cubicBezTo>
                <a:cubicBezTo>
                  <a:pt x="1317250" y="5256946"/>
                  <a:pt x="1342871" y="5259397"/>
                  <a:pt x="1337825" y="5254782"/>
                </a:cubicBezTo>
                <a:cubicBezTo>
                  <a:pt x="1349021" y="5259985"/>
                  <a:pt x="1346630" y="5268710"/>
                  <a:pt x="1367390" y="5265875"/>
                </a:cubicBezTo>
                <a:cubicBezTo>
                  <a:pt x="1367390" y="5265875"/>
                  <a:pt x="1363525" y="5253108"/>
                  <a:pt x="1356273" y="5256547"/>
                </a:cubicBezTo>
                <a:cubicBezTo>
                  <a:pt x="1399815" y="5243493"/>
                  <a:pt x="1372252" y="5271161"/>
                  <a:pt x="1396321" y="5256245"/>
                </a:cubicBezTo>
                <a:cubicBezTo>
                  <a:pt x="1412113" y="5244670"/>
                  <a:pt x="1976717" y="5221420"/>
                  <a:pt x="1959451" y="5211503"/>
                </a:cubicBezTo>
                <a:cubicBezTo>
                  <a:pt x="1954405" y="5206888"/>
                  <a:pt x="1957601" y="5207970"/>
                  <a:pt x="1991206" y="5204038"/>
                </a:cubicBezTo>
                <a:cubicBezTo>
                  <a:pt x="2024811" y="5200106"/>
                  <a:pt x="2166706" y="5192208"/>
                  <a:pt x="2161081" y="5187912"/>
                </a:cubicBezTo>
                <a:cubicBezTo>
                  <a:pt x="2155456" y="5183618"/>
                  <a:pt x="1740049" y="5187122"/>
                  <a:pt x="1957457" y="5178267"/>
                </a:cubicBezTo>
                <a:cubicBezTo>
                  <a:pt x="1965812" y="5170802"/>
                  <a:pt x="2036425" y="5192564"/>
                  <a:pt x="2052032" y="5181660"/>
                </a:cubicBezTo>
                <a:cubicBezTo>
                  <a:pt x="2059469" y="5177551"/>
                  <a:pt x="2085008" y="5179074"/>
                  <a:pt x="2101642" y="5168268"/>
                </a:cubicBezTo>
                <a:cubicBezTo>
                  <a:pt x="2110181" y="5160132"/>
                  <a:pt x="2146402" y="5178683"/>
                  <a:pt x="2137598" y="5164754"/>
                </a:cubicBezTo>
                <a:lnTo>
                  <a:pt x="2330328" y="5147792"/>
                </a:lnTo>
                <a:cubicBezTo>
                  <a:pt x="2306913" y="5137287"/>
                  <a:pt x="2235525" y="5141565"/>
                  <a:pt x="2230479" y="5136950"/>
                </a:cubicBezTo>
                <a:cubicBezTo>
                  <a:pt x="2229376" y="5140977"/>
                  <a:pt x="2058333" y="5130464"/>
                  <a:pt x="2069867" y="5125546"/>
                </a:cubicBezTo>
                <a:cubicBezTo>
                  <a:pt x="2081402" y="5120628"/>
                  <a:pt x="2308411" y="5125494"/>
                  <a:pt x="2299685" y="5107441"/>
                </a:cubicBezTo>
                <a:lnTo>
                  <a:pt x="2171893" y="5116271"/>
                </a:lnTo>
                <a:cubicBezTo>
                  <a:pt x="2156939" y="5101754"/>
                  <a:pt x="2318014" y="5101914"/>
                  <a:pt x="2307922" y="5092684"/>
                </a:cubicBezTo>
                <a:cubicBezTo>
                  <a:pt x="2300748" y="5091998"/>
                  <a:pt x="2525694" y="5087755"/>
                  <a:pt x="2532947" y="5084316"/>
                </a:cubicBezTo>
                <a:cubicBezTo>
                  <a:pt x="2541224" y="5080976"/>
                  <a:pt x="2451328" y="5071368"/>
                  <a:pt x="2454010" y="5065301"/>
                </a:cubicBezTo>
                <a:cubicBezTo>
                  <a:pt x="2456693" y="5059233"/>
                  <a:pt x="2546839" y="5055966"/>
                  <a:pt x="2549045" y="5047912"/>
                </a:cubicBezTo>
                <a:cubicBezTo>
                  <a:pt x="2547493" y="5030546"/>
                  <a:pt x="2366313" y="5036930"/>
                  <a:pt x="2373565" y="5033492"/>
                </a:cubicBezTo>
                <a:cubicBezTo>
                  <a:pt x="2381001" y="5029382"/>
                  <a:pt x="2256622" y="5037439"/>
                  <a:pt x="2266266" y="5025276"/>
                </a:cubicBezTo>
                <a:cubicBezTo>
                  <a:pt x="2267369" y="5021249"/>
                  <a:pt x="2496975" y="5020320"/>
                  <a:pt x="2505252" y="5016979"/>
                </a:cubicBezTo>
                <a:cubicBezTo>
                  <a:pt x="2506355" y="5012952"/>
                  <a:pt x="2380305" y="5024973"/>
                  <a:pt x="2389948" y="5012809"/>
                </a:cubicBezTo>
                <a:cubicBezTo>
                  <a:pt x="2388845" y="5016836"/>
                  <a:pt x="2451909" y="5005229"/>
                  <a:pt x="2459871" y="5002068"/>
                </a:cubicBezTo>
                <a:cubicBezTo>
                  <a:pt x="2467832" y="4998908"/>
                  <a:pt x="2413648" y="5008762"/>
                  <a:pt x="2437717" y="4993845"/>
                </a:cubicBezTo>
                <a:cubicBezTo>
                  <a:pt x="2449791" y="4984325"/>
                  <a:pt x="2427189" y="4981040"/>
                  <a:pt x="2405678" y="4980012"/>
                </a:cubicBezTo>
                <a:lnTo>
                  <a:pt x="2380307" y="4979685"/>
                </a:lnTo>
                <a:lnTo>
                  <a:pt x="2420370" y="4969082"/>
                </a:lnTo>
                <a:cubicBezTo>
                  <a:pt x="2417714" y="4955743"/>
                  <a:pt x="2402513" y="4958173"/>
                  <a:pt x="2437778" y="4948460"/>
                </a:cubicBezTo>
                <a:cubicBezTo>
                  <a:pt x="2445030" y="4945022"/>
                  <a:pt x="2486933" y="4944555"/>
                  <a:pt x="2495211" y="4941215"/>
                </a:cubicBezTo>
                <a:cubicBezTo>
                  <a:pt x="2492819" y="4940986"/>
                  <a:pt x="2404740" y="4935275"/>
                  <a:pt x="2444417" y="4930825"/>
                </a:cubicBezTo>
                <a:cubicBezTo>
                  <a:pt x="2484093" y="4926374"/>
                  <a:pt x="2718390" y="4919808"/>
                  <a:pt x="2733269" y="4914512"/>
                </a:cubicBezTo>
                <a:cubicBezTo>
                  <a:pt x="2748147" y="4909216"/>
                  <a:pt x="2600215" y="4904204"/>
                  <a:pt x="2533688" y="4899050"/>
                </a:cubicBezTo>
                <a:cubicBezTo>
                  <a:pt x="2540940" y="4895610"/>
                  <a:pt x="2557322" y="4857006"/>
                  <a:pt x="2567414" y="4866236"/>
                </a:cubicBezTo>
                <a:cubicBezTo>
                  <a:pt x="2563373" y="4862750"/>
                  <a:pt x="2549638" y="4860796"/>
                  <a:pt x="2531193" y="4859889"/>
                </a:cubicBezTo>
                <a:lnTo>
                  <a:pt x="2498947" y="4859858"/>
                </a:lnTo>
                <a:lnTo>
                  <a:pt x="2500822" y="4851543"/>
                </a:lnTo>
                <a:cubicBezTo>
                  <a:pt x="2501102" y="4847756"/>
                  <a:pt x="2503526" y="4844158"/>
                  <a:pt x="2516284" y="4841180"/>
                </a:cubicBezTo>
                <a:cubicBezTo>
                  <a:pt x="2541800" y="4835223"/>
                  <a:pt x="2606311" y="4831925"/>
                  <a:pt x="2651324" y="4827298"/>
                </a:cubicBezTo>
                <a:cubicBezTo>
                  <a:pt x="2660889" y="4819259"/>
                  <a:pt x="2717406" y="4826554"/>
                  <a:pt x="2724842" y="4822444"/>
                </a:cubicBezTo>
                <a:cubicBezTo>
                  <a:pt x="2718692" y="4821856"/>
                  <a:pt x="2810619" y="4807872"/>
                  <a:pt x="2863148" y="4808076"/>
                </a:cubicBezTo>
                <a:cubicBezTo>
                  <a:pt x="2889874" y="4806500"/>
                  <a:pt x="2727486" y="4801366"/>
                  <a:pt x="2710122" y="4792238"/>
                </a:cubicBezTo>
                <a:cubicBezTo>
                  <a:pt x="2692757" y="4783110"/>
                  <a:pt x="2802953" y="4761651"/>
                  <a:pt x="2758962" y="4753310"/>
                </a:cubicBezTo>
                <a:cubicBezTo>
                  <a:pt x="2686615" y="4733304"/>
                  <a:pt x="2841008" y="4736528"/>
                  <a:pt x="2832204" y="4722600"/>
                </a:cubicBezTo>
                <a:cubicBezTo>
                  <a:pt x="2832480" y="4721593"/>
                  <a:pt x="2827811" y="4720242"/>
                  <a:pt x="2820538" y="4718834"/>
                </a:cubicBezTo>
                <a:lnTo>
                  <a:pt x="2801379" y="4715954"/>
                </a:lnTo>
                <a:lnTo>
                  <a:pt x="2861136" y="4715852"/>
                </a:lnTo>
                <a:cubicBezTo>
                  <a:pt x="2883070" y="4715510"/>
                  <a:pt x="2902076" y="4714834"/>
                  <a:pt x="2912108" y="4713727"/>
                </a:cubicBezTo>
                <a:cubicBezTo>
                  <a:pt x="2919544" y="4709617"/>
                  <a:pt x="2950030" y="4690471"/>
                  <a:pt x="2898708" y="4689695"/>
                </a:cubicBezTo>
                <a:cubicBezTo>
                  <a:pt x="2834063" y="4687643"/>
                  <a:pt x="3010506" y="4657925"/>
                  <a:pt x="3031641" y="4648718"/>
                </a:cubicBezTo>
                <a:cubicBezTo>
                  <a:pt x="3052775" y="4639510"/>
                  <a:pt x="3030560" y="4639066"/>
                  <a:pt x="3025514" y="4634451"/>
                </a:cubicBezTo>
                <a:cubicBezTo>
                  <a:pt x="3034054" y="4626315"/>
                  <a:pt x="3317431" y="4454343"/>
                  <a:pt x="3323501" y="4459057"/>
                </a:cubicBezTo>
                <a:cubicBezTo>
                  <a:pt x="3567919" y="4412321"/>
                  <a:pt x="3313806" y="4438752"/>
                  <a:pt x="3298833" y="4449733"/>
                </a:cubicBezTo>
                <a:cubicBezTo>
                  <a:pt x="3283860" y="4460714"/>
                  <a:pt x="3169759" y="4423641"/>
                  <a:pt x="3153646" y="4423940"/>
                </a:cubicBezTo>
                <a:cubicBezTo>
                  <a:pt x="3131518" y="4408737"/>
                  <a:pt x="3234289" y="4386017"/>
                  <a:pt x="3236496" y="4377963"/>
                </a:cubicBezTo>
                <a:lnTo>
                  <a:pt x="3552437" y="4216400"/>
                </a:lnTo>
                <a:cubicBezTo>
                  <a:pt x="3539265" y="4204698"/>
                  <a:pt x="3404129" y="4263993"/>
                  <a:pt x="3323442" y="4279733"/>
                </a:cubicBezTo>
                <a:cubicBezTo>
                  <a:pt x="3242756" y="4295474"/>
                  <a:pt x="3153359" y="4300473"/>
                  <a:pt x="3068317" y="4310843"/>
                </a:cubicBezTo>
                <a:cubicBezTo>
                  <a:pt x="2998156" y="4319311"/>
                  <a:pt x="2891731" y="4346732"/>
                  <a:pt x="2902477" y="4330542"/>
                </a:cubicBezTo>
                <a:cubicBezTo>
                  <a:pt x="2909729" y="4327103"/>
                  <a:pt x="2338337" y="4496745"/>
                  <a:pt x="1906359" y="4557765"/>
                </a:cubicBezTo>
                <a:cubicBezTo>
                  <a:pt x="1474381" y="4618784"/>
                  <a:pt x="315656" y="4701271"/>
                  <a:pt x="310610" y="4696656"/>
                </a:cubicBezTo>
                <a:cubicBezTo>
                  <a:pt x="302909" y="4678701"/>
                  <a:pt x="1907013" y="4532345"/>
                  <a:pt x="1872586" y="4515965"/>
                </a:cubicBezTo>
                <a:cubicBezTo>
                  <a:pt x="1866437" y="4515377"/>
                  <a:pt x="-6044" y="4628289"/>
                  <a:pt x="105" y="4628877"/>
                </a:cubicBezTo>
                <a:cubicBezTo>
                  <a:pt x="-16136" y="4619059"/>
                  <a:pt x="1843022" y="4504873"/>
                  <a:pt x="1813641" y="4493109"/>
                </a:cubicBezTo>
                <a:cubicBezTo>
                  <a:pt x="1800318" y="4491834"/>
                  <a:pt x="318498" y="4601036"/>
                  <a:pt x="313451" y="4596421"/>
                </a:cubicBezTo>
                <a:cubicBezTo>
                  <a:pt x="265623" y="4582892"/>
                  <a:pt x="1680037" y="4454846"/>
                  <a:pt x="1621014" y="4436114"/>
                </a:cubicBezTo>
                <a:cubicBezTo>
                  <a:pt x="1822206" y="4404528"/>
                  <a:pt x="178887" y="4575542"/>
                  <a:pt x="17460" y="4509593"/>
                </a:cubicBezTo>
                <a:cubicBezTo>
                  <a:pt x="-12808" y="4497228"/>
                  <a:pt x="12231" y="4484289"/>
                  <a:pt x="74379" y="4471153"/>
                </a:cubicBezTo>
                <a:lnTo>
                  <a:pt x="79563" y="4470228"/>
                </a:lnTo>
                <a:lnTo>
                  <a:pt x="119156" y="4479362"/>
                </a:lnTo>
                <a:cubicBezTo>
                  <a:pt x="331499" y="4502974"/>
                  <a:pt x="1083974" y="4385323"/>
                  <a:pt x="1387205" y="4336220"/>
                </a:cubicBezTo>
                <a:lnTo>
                  <a:pt x="1435992" y="4328274"/>
                </a:lnTo>
                <a:lnTo>
                  <a:pt x="1436890" y="4328171"/>
                </a:lnTo>
                <a:cubicBezTo>
                  <a:pt x="1459520" y="4325276"/>
                  <a:pt x="1478187" y="4322526"/>
                  <a:pt x="1492216" y="4319935"/>
                </a:cubicBezTo>
                <a:cubicBezTo>
                  <a:pt x="1534303" y="4312164"/>
                  <a:pt x="1516215" y="4315166"/>
                  <a:pt x="1458023" y="4324686"/>
                </a:cubicBezTo>
                <a:lnTo>
                  <a:pt x="1435992" y="4328274"/>
                </a:lnTo>
                <a:lnTo>
                  <a:pt x="1357781" y="4337280"/>
                </a:lnTo>
                <a:cubicBezTo>
                  <a:pt x="1058939" y="4369003"/>
                  <a:pt x="431111" y="4413881"/>
                  <a:pt x="148223" y="4457966"/>
                </a:cubicBezTo>
                <a:lnTo>
                  <a:pt x="79563" y="4470228"/>
                </a:lnTo>
                <a:lnTo>
                  <a:pt x="75380" y="4469262"/>
                </a:lnTo>
                <a:cubicBezTo>
                  <a:pt x="-78744" y="4395036"/>
                  <a:pt x="697498" y="3940766"/>
                  <a:pt x="567475" y="3874576"/>
                </a:cubicBezTo>
                <a:cubicBezTo>
                  <a:pt x="568578" y="3870550"/>
                  <a:pt x="584108" y="3863771"/>
                  <a:pt x="584108" y="3863771"/>
                </a:cubicBezTo>
                <a:cubicBezTo>
                  <a:pt x="581452" y="3850431"/>
                  <a:pt x="561980" y="3848568"/>
                  <a:pt x="566576" y="3831790"/>
                </a:cubicBezTo>
                <a:lnTo>
                  <a:pt x="593302" y="3830213"/>
                </a:lnTo>
                <a:lnTo>
                  <a:pt x="600105" y="3805382"/>
                </a:lnTo>
                <a:cubicBezTo>
                  <a:pt x="602495" y="3796657"/>
                  <a:pt x="624174" y="3790465"/>
                  <a:pt x="625277" y="3786438"/>
                </a:cubicBezTo>
                <a:cubicBezTo>
                  <a:pt x="627668" y="3777714"/>
                  <a:pt x="614344" y="3776439"/>
                  <a:pt x="616551" y="3768386"/>
                </a:cubicBezTo>
                <a:cubicBezTo>
                  <a:pt x="620045" y="3755634"/>
                  <a:pt x="632265" y="3760935"/>
                  <a:pt x="634471" y="3752882"/>
                </a:cubicBezTo>
                <a:cubicBezTo>
                  <a:pt x="631445" y="3714024"/>
                  <a:pt x="588478" y="3705781"/>
                  <a:pt x="606028" y="3664759"/>
                </a:cubicBezTo>
                <a:cubicBezTo>
                  <a:pt x="608234" y="3656705"/>
                  <a:pt x="620533" y="3657881"/>
                  <a:pt x="626682" y="3658470"/>
                </a:cubicBezTo>
                <a:cubicBezTo>
                  <a:pt x="625578" y="3662497"/>
                  <a:pt x="624476" y="3666524"/>
                  <a:pt x="635143" y="3654458"/>
                </a:cubicBezTo>
                <a:cubicBezTo>
                  <a:pt x="633856" y="3659156"/>
                  <a:pt x="1521280" y="3919732"/>
                  <a:pt x="1521280" y="3919732"/>
                </a:cubicBezTo>
                <a:cubicBezTo>
                  <a:pt x="1521935" y="3917341"/>
                  <a:pt x="1492225" y="3904368"/>
                  <a:pt x="1443633" y="3884908"/>
                </a:cubicBezTo>
                <a:lnTo>
                  <a:pt x="1426458" y="3878137"/>
                </a:lnTo>
                <a:lnTo>
                  <a:pt x="1485853" y="3899078"/>
                </a:lnTo>
                <a:cubicBezTo>
                  <a:pt x="1658993" y="3959838"/>
                  <a:pt x="1791364" y="4005280"/>
                  <a:pt x="1796773" y="4004248"/>
                </a:cubicBezTo>
                <a:cubicBezTo>
                  <a:pt x="1822473" y="4002574"/>
                  <a:pt x="898821" y="3643814"/>
                  <a:pt x="725898" y="3561208"/>
                </a:cubicBezTo>
                <a:cubicBezTo>
                  <a:pt x="552976" y="3478601"/>
                  <a:pt x="751987" y="3512049"/>
                  <a:pt x="759240" y="3508610"/>
                </a:cubicBezTo>
                <a:cubicBezTo>
                  <a:pt x="768620" y="3501243"/>
                  <a:pt x="793217" y="3503596"/>
                  <a:pt x="808931" y="3496145"/>
                </a:cubicBezTo>
                <a:cubicBezTo>
                  <a:pt x="816183" y="3492707"/>
                  <a:pt x="819493" y="3480626"/>
                  <a:pt x="826929" y="3476517"/>
                </a:cubicBezTo>
                <a:cubicBezTo>
                  <a:pt x="843562" y="3465711"/>
                  <a:pt x="863113" y="3463448"/>
                  <a:pt x="871653" y="3455312"/>
                </a:cubicBezTo>
                <a:cubicBezTo>
                  <a:pt x="881033" y="3447944"/>
                  <a:pt x="877353" y="3434506"/>
                  <a:pt x="886733" y="3427139"/>
                </a:cubicBezTo>
                <a:cubicBezTo>
                  <a:pt x="896376" y="3414976"/>
                  <a:pt x="915927" y="3412714"/>
                  <a:pt x="917030" y="3408686"/>
                </a:cubicBezTo>
                <a:cubicBezTo>
                  <a:pt x="940650" y="3372377"/>
                  <a:pt x="926878" y="3349709"/>
                  <a:pt x="960406" y="3323301"/>
                </a:cubicBezTo>
                <a:cubicBezTo>
                  <a:pt x="961693" y="3318603"/>
                  <a:pt x="980141" y="3320368"/>
                  <a:pt x="988418" y="3317027"/>
                </a:cubicBezTo>
                <a:cubicBezTo>
                  <a:pt x="996774" y="3309562"/>
                  <a:pt x="993015" y="3300249"/>
                  <a:pt x="1000267" y="3296810"/>
                </a:cubicBezTo>
                <a:cubicBezTo>
                  <a:pt x="1007520" y="3293372"/>
                  <a:pt x="1009072" y="3310738"/>
                  <a:pt x="1001820" y="3314177"/>
                </a:cubicBezTo>
                <a:cubicBezTo>
                  <a:pt x="1024786" y="3303288"/>
                  <a:pt x="1078070" y="3227804"/>
                  <a:pt x="1085507" y="3223694"/>
                </a:cubicBezTo>
                <a:cubicBezTo>
                  <a:pt x="1092759" y="3220255"/>
                  <a:pt x="1119484" y="3218680"/>
                  <a:pt x="1119484" y="3218680"/>
                </a:cubicBezTo>
                <a:cubicBezTo>
                  <a:pt x="1127840" y="3211214"/>
                  <a:pt x="1125184" y="3197874"/>
                  <a:pt x="1134827" y="3185711"/>
                </a:cubicBezTo>
                <a:cubicBezTo>
                  <a:pt x="1152825" y="3166082"/>
                  <a:pt x="1197470" y="3149002"/>
                  <a:pt x="1217676" y="3121320"/>
                </a:cubicBezTo>
                <a:cubicBezTo>
                  <a:pt x="1219882" y="3113266"/>
                  <a:pt x="1217226" y="3099926"/>
                  <a:pt x="1226685" y="3088434"/>
                </a:cubicBezTo>
                <a:cubicBezTo>
                  <a:pt x="1234775" y="3058904"/>
                  <a:pt x="1264994" y="3044576"/>
                  <a:pt x="1279050" y="3016305"/>
                </a:cubicBezTo>
                <a:cubicBezTo>
                  <a:pt x="1287140" y="2986775"/>
                  <a:pt x="1316072" y="2977146"/>
                  <a:pt x="1341323" y="2954078"/>
                </a:cubicBezTo>
                <a:cubicBezTo>
                  <a:pt x="1380735" y="2906194"/>
                  <a:pt x="1413365" y="2836998"/>
                  <a:pt x="1443213" y="2797153"/>
                </a:cubicBezTo>
                <a:cubicBezTo>
                  <a:pt x="1452594" y="2789785"/>
                  <a:pt x="1466179" y="2786264"/>
                  <a:pt x="1468385" y="2778210"/>
                </a:cubicBezTo>
                <a:cubicBezTo>
                  <a:pt x="1478028" y="2766047"/>
                  <a:pt x="1482625" y="2749268"/>
                  <a:pt x="1485935" y="2737188"/>
                </a:cubicBezTo>
                <a:lnTo>
                  <a:pt x="1489978" y="2734199"/>
                </a:lnTo>
                <a:cubicBezTo>
                  <a:pt x="1502219" y="2723636"/>
                  <a:pt x="1532081" y="2690636"/>
                  <a:pt x="1537461" y="2691151"/>
                </a:cubicBezTo>
                <a:cubicBezTo>
                  <a:pt x="1550785" y="2692425"/>
                  <a:pt x="1504304" y="2743078"/>
                  <a:pt x="1504304" y="2743078"/>
                </a:cubicBezTo>
                <a:cubicBezTo>
                  <a:pt x="1526695" y="2753484"/>
                  <a:pt x="1512659" y="2735612"/>
                  <a:pt x="1528452" y="2724036"/>
                </a:cubicBezTo>
                <a:cubicBezTo>
                  <a:pt x="1559773" y="2705682"/>
                  <a:pt x="1645911" y="2675353"/>
                  <a:pt x="1661441" y="2668574"/>
                </a:cubicBezTo>
                <a:cubicBezTo>
                  <a:pt x="1685959" y="2675052"/>
                  <a:pt x="1730682" y="2653847"/>
                  <a:pt x="1759798" y="2643546"/>
                </a:cubicBezTo>
                <a:cubicBezTo>
                  <a:pt x="1810080" y="2627005"/>
                  <a:pt x="1863436" y="2610759"/>
                  <a:pt x="1916987" y="2596683"/>
                </a:cubicBezTo>
                <a:lnTo>
                  <a:pt x="1951797" y="2589245"/>
                </a:lnTo>
                <a:lnTo>
                  <a:pt x="1951797" y="2574446"/>
                </a:lnTo>
                <a:lnTo>
                  <a:pt x="1872361" y="2590700"/>
                </a:lnTo>
                <a:cubicBezTo>
                  <a:pt x="1715412" y="2620538"/>
                  <a:pt x="1560409" y="2640724"/>
                  <a:pt x="1408754" y="2622758"/>
                </a:cubicBezTo>
                <a:cubicBezTo>
                  <a:pt x="1105446" y="2586828"/>
                  <a:pt x="535489" y="2303100"/>
                  <a:pt x="527787" y="2285145"/>
                </a:cubicBezTo>
                <a:cubicBezTo>
                  <a:pt x="517957" y="2271119"/>
                  <a:pt x="480089" y="2294975"/>
                  <a:pt x="454454" y="2257980"/>
                </a:cubicBezTo>
                <a:cubicBezTo>
                  <a:pt x="428819" y="2220984"/>
                  <a:pt x="345700" y="2047380"/>
                  <a:pt x="373977" y="2063171"/>
                </a:cubicBezTo>
                <a:cubicBezTo>
                  <a:pt x="407301" y="2083577"/>
                  <a:pt x="323756" y="2005097"/>
                  <a:pt x="335605" y="1984880"/>
                </a:cubicBezTo>
                <a:cubicBezTo>
                  <a:pt x="336708" y="1980853"/>
                  <a:pt x="345551" y="1956536"/>
                  <a:pt x="349390" y="1947005"/>
                </a:cubicBezTo>
                <a:cubicBezTo>
                  <a:pt x="353230" y="1937474"/>
                  <a:pt x="350286" y="1935157"/>
                  <a:pt x="358641" y="1927692"/>
                </a:cubicBezTo>
                <a:cubicBezTo>
                  <a:pt x="360848" y="1919638"/>
                  <a:pt x="366722" y="1885834"/>
                  <a:pt x="354314" y="1876445"/>
                </a:cubicBezTo>
                <a:cubicBezTo>
                  <a:pt x="341905" y="1867056"/>
                  <a:pt x="285745" y="1888723"/>
                  <a:pt x="284192" y="1871356"/>
                </a:cubicBezTo>
                <a:cubicBezTo>
                  <a:pt x="285479" y="1866658"/>
                  <a:pt x="300309" y="1844961"/>
                  <a:pt x="307350" y="1836581"/>
                </a:cubicBezTo>
                <a:cubicBezTo>
                  <a:pt x="314392" y="1828201"/>
                  <a:pt x="324336" y="1828645"/>
                  <a:pt x="326441" y="1821077"/>
                </a:cubicBezTo>
                <a:cubicBezTo>
                  <a:pt x="328546" y="1813510"/>
                  <a:pt x="298040" y="1802163"/>
                  <a:pt x="319981" y="1791176"/>
                </a:cubicBezTo>
                <a:cubicBezTo>
                  <a:pt x="342947" y="1780287"/>
                  <a:pt x="283007" y="1758502"/>
                  <a:pt x="312123" y="1748201"/>
                </a:cubicBezTo>
                <a:lnTo>
                  <a:pt x="386769" y="1734334"/>
                </a:lnTo>
                <a:cubicBezTo>
                  <a:pt x="390395" y="1732614"/>
                  <a:pt x="377009" y="1728028"/>
                  <a:pt x="362061" y="1723565"/>
                </a:cubicBezTo>
                <a:lnTo>
                  <a:pt x="350181" y="1720150"/>
                </a:lnTo>
                <a:lnTo>
                  <a:pt x="355254" y="1719672"/>
                </a:lnTo>
                <a:cubicBezTo>
                  <a:pt x="357288" y="1717378"/>
                  <a:pt x="357498" y="1711078"/>
                  <a:pt x="356736" y="1704296"/>
                </a:cubicBezTo>
                <a:lnTo>
                  <a:pt x="356042" y="1701386"/>
                </a:lnTo>
                <a:lnTo>
                  <a:pt x="1351172" y="1516958"/>
                </a:lnTo>
                <a:cubicBezTo>
                  <a:pt x="1518442" y="1485333"/>
                  <a:pt x="1507339" y="1484272"/>
                  <a:pt x="1337849" y="1515683"/>
                </a:cubicBezTo>
                <a:cubicBezTo>
                  <a:pt x="1189545" y="1543169"/>
                  <a:pt x="531298" y="1668186"/>
                  <a:pt x="369998" y="1698698"/>
                </a:cubicBezTo>
                <a:lnTo>
                  <a:pt x="356030" y="1701335"/>
                </a:lnTo>
                <a:lnTo>
                  <a:pt x="352381" y="1686020"/>
                </a:lnTo>
                <a:cubicBezTo>
                  <a:pt x="348666" y="1677566"/>
                  <a:pt x="338502" y="1673601"/>
                  <a:pt x="332969" y="1668948"/>
                </a:cubicBezTo>
                <a:cubicBezTo>
                  <a:pt x="327435" y="1664295"/>
                  <a:pt x="309800" y="1665468"/>
                  <a:pt x="319180" y="1658100"/>
                </a:cubicBezTo>
                <a:cubicBezTo>
                  <a:pt x="326432" y="1654662"/>
                  <a:pt x="351650" y="1646769"/>
                  <a:pt x="359928" y="1643428"/>
                </a:cubicBezTo>
                <a:lnTo>
                  <a:pt x="393757" y="1631224"/>
                </a:lnTo>
                <a:cubicBezTo>
                  <a:pt x="395044" y="1626526"/>
                  <a:pt x="425563" y="1621958"/>
                  <a:pt x="426666" y="1617931"/>
                </a:cubicBezTo>
                <a:cubicBezTo>
                  <a:pt x="464586" y="1621558"/>
                  <a:pt x="436419" y="1625928"/>
                  <a:pt x="446061" y="1613765"/>
                </a:cubicBezTo>
                <a:lnTo>
                  <a:pt x="413681" y="1605728"/>
                </a:lnTo>
                <a:cubicBezTo>
                  <a:pt x="415888" y="1597674"/>
                  <a:pt x="1409821" y="1396535"/>
                  <a:pt x="1403820" y="1393890"/>
                </a:cubicBezTo>
                <a:cubicBezTo>
                  <a:pt x="1397819" y="1391245"/>
                  <a:pt x="369133" y="1597995"/>
                  <a:pt x="377673" y="1589858"/>
                </a:cubicBezTo>
                <a:cubicBezTo>
                  <a:pt x="389522" y="1569641"/>
                  <a:pt x="992964" y="1440195"/>
                  <a:pt x="984397" y="1437110"/>
                </a:cubicBezTo>
                <a:cubicBezTo>
                  <a:pt x="976901" y="1434411"/>
                  <a:pt x="468386" y="1541397"/>
                  <a:pt x="350352" y="1566276"/>
                </a:cubicBezTo>
                <a:lnTo>
                  <a:pt x="337814" y="1568919"/>
                </a:lnTo>
                <a:lnTo>
                  <a:pt x="336204" y="1563988"/>
                </a:lnTo>
                <a:cubicBezTo>
                  <a:pt x="338145" y="1533869"/>
                  <a:pt x="368250" y="1563142"/>
                  <a:pt x="360627" y="1541062"/>
                </a:cubicBezTo>
                <a:cubicBezTo>
                  <a:pt x="352160" y="1527339"/>
                  <a:pt x="454394" y="1496505"/>
                  <a:pt x="587486" y="1462488"/>
                </a:cubicBezTo>
                <a:lnTo>
                  <a:pt x="706013" y="1433314"/>
                </a:lnTo>
                <a:lnTo>
                  <a:pt x="756014" y="1422640"/>
                </a:lnTo>
                <a:cubicBezTo>
                  <a:pt x="790336" y="1414828"/>
                  <a:pt x="827252" y="1406053"/>
                  <a:pt x="864161" y="1397092"/>
                </a:cubicBezTo>
                <a:lnTo>
                  <a:pt x="933297" y="1380039"/>
                </a:lnTo>
                <a:lnTo>
                  <a:pt x="999493" y="1364811"/>
                </a:lnTo>
                <a:cubicBezTo>
                  <a:pt x="1076137" y="1347172"/>
                  <a:pt x="1131009" y="1334308"/>
                  <a:pt x="1140453" y="1330345"/>
                </a:cubicBezTo>
                <a:cubicBezTo>
                  <a:pt x="1154620" y="1324400"/>
                  <a:pt x="1075169" y="1344754"/>
                  <a:pt x="972273" y="1370426"/>
                </a:cubicBezTo>
                <a:lnTo>
                  <a:pt x="933297" y="1380039"/>
                </a:lnTo>
                <a:lnTo>
                  <a:pt x="871157" y="1394334"/>
                </a:lnTo>
                <a:cubicBezTo>
                  <a:pt x="824907" y="1405025"/>
                  <a:pt x="776171" y="1416394"/>
                  <a:pt x="727907" y="1427925"/>
                </a:cubicBezTo>
                <a:lnTo>
                  <a:pt x="706013" y="1433314"/>
                </a:lnTo>
                <a:lnTo>
                  <a:pt x="663424" y="1442406"/>
                </a:lnTo>
                <a:cubicBezTo>
                  <a:pt x="610348" y="1452620"/>
                  <a:pt x="578041" y="1455871"/>
                  <a:pt x="587294" y="1445942"/>
                </a:cubicBezTo>
                <a:cubicBezTo>
                  <a:pt x="655467" y="1418276"/>
                  <a:pt x="602957" y="1430058"/>
                  <a:pt x="624898" y="1419071"/>
                </a:cubicBezTo>
                <a:cubicBezTo>
                  <a:pt x="626002" y="1415044"/>
                  <a:pt x="690407" y="1389258"/>
                  <a:pt x="696556" y="1389847"/>
                </a:cubicBezTo>
                <a:cubicBezTo>
                  <a:pt x="705096" y="1381710"/>
                  <a:pt x="230416" y="1471802"/>
                  <a:pt x="239875" y="1460310"/>
                </a:cubicBezTo>
                <a:cubicBezTo>
                  <a:pt x="241162" y="1455612"/>
                  <a:pt x="285215" y="1423289"/>
                  <a:pt x="291364" y="1423877"/>
                </a:cubicBezTo>
                <a:cubicBezTo>
                  <a:pt x="301427" y="1412098"/>
                  <a:pt x="642928" y="1321991"/>
                  <a:pt x="980183" y="1232511"/>
                </a:cubicBezTo>
                <a:lnTo>
                  <a:pt x="1089079" y="1203508"/>
                </a:lnTo>
                <a:lnTo>
                  <a:pt x="1097241" y="1201535"/>
                </a:lnTo>
                <a:cubicBezTo>
                  <a:pt x="1252435" y="1163996"/>
                  <a:pt x="1378338" y="1133466"/>
                  <a:pt x="1382396" y="1132691"/>
                </a:cubicBezTo>
                <a:cubicBezTo>
                  <a:pt x="1385184" y="1131150"/>
                  <a:pt x="1418663" y="1119302"/>
                  <a:pt x="1460899" y="1104764"/>
                </a:cubicBezTo>
                <a:lnTo>
                  <a:pt x="1490517" y="1094642"/>
                </a:lnTo>
                <a:lnTo>
                  <a:pt x="1525603" y="1084747"/>
                </a:lnTo>
                <a:cubicBezTo>
                  <a:pt x="1600910" y="1063051"/>
                  <a:pt x="1646116" y="1048383"/>
                  <a:pt x="1643519" y="1044906"/>
                </a:cubicBezTo>
                <a:cubicBezTo>
                  <a:pt x="1643927" y="1029019"/>
                  <a:pt x="1230061" y="1133486"/>
                  <a:pt x="921958" y="1211102"/>
                </a:cubicBezTo>
                <a:lnTo>
                  <a:pt x="850958" y="1228970"/>
                </a:lnTo>
                <a:lnTo>
                  <a:pt x="836964" y="1231567"/>
                </a:lnTo>
                <a:cubicBezTo>
                  <a:pt x="709686" y="1255748"/>
                  <a:pt x="604291" y="1278090"/>
                  <a:pt x="593926" y="1290012"/>
                </a:cubicBezTo>
                <a:cubicBezTo>
                  <a:pt x="590913" y="1293813"/>
                  <a:pt x="692346" y="1268820"/>
                  <a:pt x="833221" y="1233434"/>
                </a:cubicBezTo>
                <a:lnTo>
                  <a:pt x="850958" y="1228970"/>
                </a:lnTo>
                <a:lnTo>
                  <a:pt x="968829" y="1207090"/>
                </a:lnTo>
                <a:lnTo>
                  <a:pt x="1058103" y="1190774"/>
                </a:lnTo>
                <a:lnTo>
                  <a:pt x="997709" y="1204679"/>
                </a:lnTo>
                <a:cubicBezTo>
                  <a:pt x="703968" y="1272423"/>
                  <a:pt x="314334" y="1362871"/>
                  <a:pt x="318586" y="1347351"/>
                </a:cubicBezTo>
                <a:cubicBezTo>
                  <a:pt x="319240" y="1321930"/>
                  <a:pt x="1652546" y="939017"/>
                  <a:pt x="1678822" y="916048"/>
                </a:cubicBezTo>
                <a:cubicBezTo>
                  <a:pt x="1679925" y="912021"/>
                  <a:pt x="577917" y="1237012"/>
                  <a:pt x="410852" y="1280949"/>
                </a:cubicBezTo>
                <a:cubicBezTo>
                  <a:pt x="243788" y="1324886"/>
                  <a:pt x="662197" y="1208612"/>
                  <a:pt x="676437" y="1179670"/>
                </a:cubicBezTo>
                <a:cubicBezTo>
                  <a:pt x="681953" y="1159536"/>
                  <a:pt x="853090" y="1111845"/>
                  <a:pt x="862733" y="1099682"/>
                </a:cubicBezTo>
                <a:cubicBezTo>
                  <a:pt x="864939" y="1091628"/>
                  <a:pt x="1142349" y="1016235"/>
                  <a:pt x="1146946" y="999457"/>
                </a:cubicBezTo>
                <a:cubicBezTo>
                  <a:pt x="1145394" y="982090"/>
                  <a:pt x="1363042" y="894402"/>
                  <a:pt x="1427066" y="861779"/>
                </a:cubicBezTo>
                <a:cubicBezTo>
                  <a:pt x="1491091" y="829155"/>
                  <a:pt x="1527600" y="816468"/>
                  <a:pt x="1531094" y="803716"/>
                </a:cubicBezTo>
                <a:cubicBezTo>
                  <a:pt x="1531748" y="778296"/>
                  <a:pt x="1882885" y="551258"/>
                  <a:pt x="1896287" y="548408"/>
                </a:cubicBezTo>
                <a:cubicBezTo>
                  <a:pt x="1904564" y="545067"/>
                  <a:pt x="1869095" y="601594"/>
                  <a:pt x="1902807" y="574514"/>
                </a:cubicBezTo>
                <a:cubicBezTo>
                  <a:pt x="1920806" y="554885"/>
                  <a:pt x="1960034" y="507672"/>
                  <a:pt x="1989149" y="497371"/>
                </a:cubicBezTo>
                <a:cubicBezTo>
                  <a:pt x="2012194" y="482358"/>
                  <a:pt x="2101562" y="444073"/>
                  <a:pt x="2101562" y="444073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84692609"/>
      </p:ext>
    </p:extLst>
  </p:cSld>
  <p:clrMapOvr>
    <a:masterClrMapping/>
  </p:clrMapOvr>
  <p:transition spd="slow" advTm="1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483768" y="1892343"/>
            <a:ext cx="9708232" cy="16754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275224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DDBCE0-5335-4926-AB19-E3A892931A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787289" y="1050071"/>
            <a:ext cx="4045967" cy="4045967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1800" y="2161342"/>
            <a:ext cx="6383788" cy="11374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646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52" y="0"/>
            <a:ext cx="11898548" cy="1678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993" y="701711"/>
            <a:ext cx="9323614" cy="773338"/>
          </a:xfrm>
        </p:spPr>
        <p:txBody>
          <a:bodyPr/>
          <a:lstStyle>
            <a:lvl1pPr algn="ct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E9FEF33-2665-B14B-A6E8-52FC3EB045B7}"/>
              </a:ext>
            </a:extLst>
          </p:cNvPr>
          <p:cNvSpPr/>
          <p:nvPr userDrawn="1"/>
        </p:nvSpPr>
        <p:spPr>
          <a:xfrm>
            <a:off x="838200" y="6151337"/>
            <a:ext cx="10515600" cy="544512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64F2BDF-F275-7D49-BFDE-CEDDB5ED8F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394295" y="6234882"/>
            <a:ext cx="4114800" cy="365125"/>
          </a:xfrm>
        </p:spPr>
        <p:txBody>
          <a:bodyPr/>
          <a:lstStyle>
            <a:lvl1pPr algn="r" rtl="1">
              <a:defRPr>
                <a:solidFill>
                  <a:srgbClr val="0070C0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485" t="1260" r="56485" b="-1260"/>
          <a:stretch/>
        </p:blipFill>
        <p:spPr bwMode="auto">
          <a:xfrm>
            <a:off x="10105468" y="6151337"/>
            <a:ext cx="991856" cy="51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1038698" y="6278946"/>
            <a:ext cx="11661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solidFill>
                  <a:schemeClr val="accent2">
                    <a:lumMod val="75000"/>
                  </a:schemeClr>
                </a:solidFill>
              </a:rPr>
              <a:t>www.itrc.ac.ir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0601396" y="6241029"/>
            <a:ext cx="45719" cy="3651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2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52" y="0"/>
            <a:ext cx="11898548" cy="1678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798" y="739842"/>
            <a:ext cx="8904287" cy="8059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60" y="1892492"/>
            <a:ext cx="2989238" cy="38570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213524" y="1892492"/>
            <a:ext cx="2989238" cy="38570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202762" y="1892492"/>
            <a:ext cx="2989238" cy="38570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990598" y="1892492"/>
            <a:ext cx="3222926" cy="385708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E9FEF33-2665-B14B-A6E8-52FC3EB045B7}"/>
              </a:ext>
            </a:extLst>
          </p:cNvPr>
          <p:cNvSpPr/>
          <p:nvPr userDrawn="1"/>
        </p:nvSpPr>
        <p:spPr>
          <a:xfrm>
            <a:off x="838200" y="6151337"/>
            <a:ext cx="10515600" cy="544512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64F2BDF-F275-7D49-BFDE-CEDDB5ED8F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394295" y="6234882"/>
            <a:ext cx="4114800" cy="365125"/>
          </a:xfrm>
        </p:spPr>
        <p:txBody>
          <a:bodyPr/>
          <a:lstStyle>
            <a:lvl1pPr algn="r" rtl="1">
              <a:defRPr>
                <a:solidFill>
                  <a:srgbClr val="0070C0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485" t="1260" r="56485" b="-1260"/>
          <a:stretch/>
        </p:blipFill>
        <p:spPr bwMode="auto">
          <a:xfrm>
            <a:off x="10105468" y="6151337"/>
            <a:ext cx="991856" cy="51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1038698" y="6278946"/>
            <a:ext cx="11661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solidFill>
                  <a:schemeClr val="accent2">
                    <a:lumMod val="75000"/>
                  </a:schemeClr>
                </a:solidFill>
              </a:rPr>
              <a:t>www.itrc.ac.ir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10601396" y="6241029"/>
            <a:ext cx="45719" cy="3651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98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52" y="0"/>
            <a:ext cx="11898548" cy="1678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930729"/>
            <a:ext cx="8904287" cy="8059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84032" y="1874552"/>
            <a:ext cx="2467899" cy="24678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455576" y="1874552"/>
            <a:ext cx="2467899" cy="24678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527120" y="1874552"/>
            <a:ext cx="2467899" cy="24678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598665" y="1874552"/>
            <a:ext cx="2467899" cy="24678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E9FEF33-2665-B14B-A6E8-52FC3EB045B7}"/>
              </a:ext>
            </a:extLst>
          </p:cNvPr>
          <p:cNvSpPr/>
          <p:nvPr userDrawn="1"/>
        </p:nvSpPr>
        <p:spPr>
          <a:xfrm>
            <a:off x="838200" y="6151337"/>
            <a:ext cx="10515600" cy="544512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64F2BDF-F275-7D49-BFDE-CEDDB5ED8F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394295" y="6234882"/>
            <a:ext cx="4114800" cy="365125"/>
          </a:xfrm>
        </p:spPr>
        <p:txBody>
          <a:bodyPr/>
          <a:lstStyle>
            <a:lvl1pPr algn="r" rtl="1">
              <a:defRPr>
                <a:solidFill>
                  <a:srgbClr val="0070C0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485" t="1260" r="56485" b="-1260"/>
          <a:stretch/>
        </p:blipFill>
        <p:spPr bwMode="auto">
          <a:xfrm>
            <a:off x="10105468" y="6151337"/>
            <a:ext cx="991856" cy="51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1038698" y="6278946"/>
            <a:ext cx="11661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solidFill>
                  <a:schemeClr val="accent2">
                    <a:lumMod val="75000"/>
                  </a:schemeClr>
                </a:solidFill>
              </a:rPr>
              <a:t>www.itrc.ac.ir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10601396" y="6241029"/>
            <a:ext cx="45719" cy="3651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9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52" y="0"/>
            <a:ext cx="11898548" cy="1678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621" y="432706"/>
            <a:ext cx="5964477" cy="12930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691098" y="1837977"/>
            <a:ext cx="1987177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8677804" y="1837977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0434762" y="1837977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691098" y="3527981"/>
            <a:ext cx="1987177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8677804" y="3527981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10434762" y="3527981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837977"/>
            <a:ext cx="6697162" cy="33820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8"/>
          </p:nvPr>
        </p:nvSpPr>
        <p:spPr>
          <a:xfrm>
            <a:off x="726621" y="2171700"/>
            <a:ext cx="5812973" cy="2881993"/>
          </a:xfrm>
        </p:spPr>
        <p:txBody>
          <a:bodyPr/>
          <a:lstStyle>
            <a:lvl1pPr algn="r" rtl="1">
              <a:defRPr>
                <a:solidFill>
                  <a:schemeClr val="bg1"/>
                </a:solidFill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E9FEF33-2665-B14B-A6E8-52FC3EB045B7}"/>
              </a:ext>
            </a:extLst>
          </p:cNvPr>
          <p:cNvSpPr/>
          <p:nvPr userDrawn="1"/>
        </p:nvSpPr>
        <p:spPr>
          <a:xfrm>
            <a:off x="838200" y="6151337"/>
            <a:ext cx="10515600" cy="544512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064F2BDF-F275-7D49-BFDE-CEDDB5ED8F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394295" y="6234882"/>
            <a:ext cx="4114800" cy="365125"/>
          </a:xfrm>
        </p:spPr>
        <p:txBody>
          <a:bodyPr/>
          <a:lstStyle>
            <a:lvl1pPr algn="r" rtl="1">
              <a:defRPr>
                <a:solidFill>
                  <a:srgbClr val="0070C0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5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485" t="1260" r="56485" b="-1260"/>
          <a:stretch/>
        </p:blipFill>
        <p:spPr bwMode="auto">
          <a:xfrm>
            <a:off x="10105468" y="6151337"/>
            <a:ext cx="991856" cy="51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 userDrawn="1"/>
        </p:nvSpPr>
        <p:spPr bwMode="auto">
          <a:xfrm>
            <a:off x="1038698" y="6278946"/>
            <a:ext cx="11661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solidFill>
                  <a:schemeClr val="accent2">
                    <a:lumMod val="75000"/>
                  </a:schemeClr>
                </a:solidFill>
              </a:rPr>
              <a:t>www.itrc.ac.ir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10601396" y="6241029"/>
            <a:ext cx="45719" cy="3651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25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52" y="0"/>
            <a:ext cx="11898548" cy="167815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6621" y="507084"/>
            <a:ext cx="8743950" cy="10971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837977"/>
            <a:ext cx="1987177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1986706" y="1837977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743664" y="1837977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3527981"/>
            <a:ext cx="1987177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986706" y="3527981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3743664" y="3527981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5500431" y="1837977"/>
            <a:ext cx="6697162" cy="33820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8"/>
          </p:nvPr>
        </p:nvSpPr>
        <p:spPr>
          <a:xfrm>
            <a:off x="5730650" y="2111273"/>
            <a:ext cx="5812973" cy="2881993"/>
          </a:xfrm>
        </p:spPr>
        <p:txBody>
          <a:bodyPr/>
          <a:lstStyle>
            <a:lvl1pPr algn="r" rtl="1">
              <a:defRPr>
                <a:solidFill>
                  <a:schemeClr val="bg1"/>
                </a:solidFill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E9FEF33-2665-B14B-A6E8-52FC3EB045B7}"/>
              </a:ext>
            </a:extLst>
          </p:cNvPr>
          <p:cNvSpPr/>
          <p:nvPr userDrawn="1"/>
        </p:nvSpPr>
        <p:spPr>
          <a:xfrm>
            <a:off x="838200" y="6151337"/>
            <a:ext cx="10515600" cy="544512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064F2BDF-F275-7D49-BFDE-CEDDB5ED8F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394295" y="6234882"/>
            <a:ext cx="4114800" cy="365125"/>
          </a:xfrm>
        </p:spPr>
        <p:txBody>
          <a:bodyPr/>
          <a:lstStyle>
            <a:lvl1pPr algn="r" rtl="1">
              <a:defRPr>
                <a:solidFill>
                  <a:srgbClr val="0070C0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3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485" t="1260" r="56485" b="-1260"/>
          <a:stretch/>
        </p:blipFill>
        <p:spPr bwMode="auto">
          <a:xfrm>
            <a:off x="10105468" y="6151337"/>
            <a:ext cx="991856" cy="51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ChangeArrowheads="1"/>
          </p:cNvSpPr>
          <p:nvPr userDrawn="1"/>
        </p:nvSpPr>
        <p:spPr bwMode="auto">
          <a:xfrm>
            <a:off x="1038698" y="6278946"/>
            <a:ext cx="11661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solidFill>
                  <a:schemeClr val="accent2">
                    <a:lumMod val="75000"/>
                  </a:schemeClr>
                </a:solidFill>
              </a:rPr>
              <a:t>www.itrc.ac.ir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10601396" y="6241029"/>
            <a:ext cx="45719" cy="3651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5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930729"/>
            <a:ext cx="9516608" cy="8059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9516608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88AE426-9581-4F27-A74A-ACF2566D77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6" r:id="rId3"/>
    <p:sldLayoutId id="2147483685" r:id="rId4"/>
    <p:sldLayoutId id="2147483679" r:id="rId5"/>
    <p:sldLayoutId id="2147483682" r:id="rId6"/>
    <p:sldLayoutId id="2147483681" r:id="rId7"/>
    <p:sldLayoutId id="2147483683" r:id="rId8"/>
    <p:sldLayoutId id="2147483684" r:id="rId9"/>
    <p:sldLayoutId id="2147483674" r:id="rId10"/>
    <p:sldLayoutId id="2147483680" r:id="rId11"/>
    <p:sldLayoutId id="2147483675" r:id="rId12"/>
    <p:sldLayoutId id="2147483695" r:id="rId13"/>
    <p:sldLayoutId id="2147483697" r:id="rId14"/>
    <p:sldLayoutId id="2147483698" r:id="rId15"/>
    <p:sldLayoutId id="2147483699" r:id="rId16"/>
    <p:sldLayoutId id="2147483719" r:id="rId17"/>
  </p:sldLayoutIdLst>
  <p:hf hdr="0" ftr="0" dt="0"/>
  <p:txStyles>
    <p:titleStyle>
      <a:lvl1pPr algn="r" rtl="1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 kern="1200" spc="-50">
          <a:solidFill>
            <a:srgbClr val="002060"/>
          </a:solidFill>
          <a:latin typeface="B Yekan" pitchFamily="2" charset="-78"/>
          <a:ea typeface="+mj-ea"/>
          <a:cs typeface="B Yekan" panose="00000400000000000000" pitchFamily="2" charset="-7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r" rtl="1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b="1" kern="1200">
          <a:solidFill>
            <a:srgbClr val="002060"/>
          </a:solidFill>
          <a:latin typeface="B Nazanin" pitchFamily="2" charset="-78"/>
          <a:ea typeface="+mn-ea"/>
          <a:cs typeface="B Nazanin" pitchFamily="2" charset="-78"/>
        </a:defRPr>
      </a:lvl1pPr>
      <a:lvl2pPr marL="382588" indent="-182563" algn="r" rtl="1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600" b="1" kern="1200">
          <a:solidFill>
            <a:schemeClr val="accent2">
              <a:lumMod val="75000"/>
            </a:schemeClr>
          </a:solidFill>
          <a:latin typeface="B Nazanin" pitchFamily="2" charset="-78"/>
          <a:ea typeface="+mn-ea"/>
          <a:cs typeface="B Nazanin" pitchFamily="2" charset="-78"/>
        </a:defRPr>
      </a:lvl2pPr>
      <a:lvl3pPr marL="566738" indent="-182563" algn="r" rtl="1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200" b="1" kern="1200">
          <a:solidFill>
            <a:schemeClr val="accent2"/>
          </a:solidFill>
          <a:latin typeface="B Nazanin" pitchFamily="2" charset="-78"/>
          <a:ea typeface="+mn-ea"/>
          <a:cs typeface="B Nazanin" pitchFamily="2" charset="-78"/>
        </a:defRPr>
      </a:lvl3pPr>
      <a:lvl4pPr marL="749300" indent="-182563" algn="r" rtl="1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/>
          </a:solidFill>
          <a:latin typeface="B Nazanin" pitchFamily="2" charset="-78"/>
          <a:ea typeface="+mn-ea"/>
          <a:cs typeface="B Nazanin" pitchFamily="2" charset="-78"/>
        </a:defRPr>
      </a:lvl4pPr>
      <a:lvl5pPr marL="931863" indent="-182563" algn="r" rtl="1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/>
          </a:solidFill>
          <a:latin typeface="B Nazanin" pitchFamily="2" charset="-78"/>
          <a:ea typeface="+mn-ea"/>
          <a:cs typeface="B Nazanin" pitchFamily="2" charset="-78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AF63228-85DB-46E3-8D3A-9EC633D4A2C9}" type="datetimeFigureOut">
              <a:rPr lang="fa-I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08/02/1443</a:t>
            </a:fld>
            <a:endParaRPr lang="fa-I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EAD9356-9BC3-4E11-B8E0-840F82767D4B}" type="slidenum">
              <a:rPr lang="fa-I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a-I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1204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txStyles>
    <p:titleStyle>
      <a:lvl1pPr algn="r" defTabSz="742950" rtl="1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r" defTabSz="742950" rtl="1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0"/>
            <a:ext cx="10972800" cy="6858000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74295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 sz="1463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729726"/>
            <a:ext cx="5547936" cy="1939925"/>
          </a:xfrm>
        </p:spPr>
        <p:txBody>
          <a:bodyPr anchor="ctr">
            <a:normAutofit/>
          </a:bodyPr>
          <a:lstStyle/>
          <a:p>
            <a:r>
              <a:rPr lang="fa-IR" sz="2925" b="1" dirty="0">
                <a:solidFill>
                  <a:schemeClr val="accent1">
                    <a:lumMod val="75000"/>
                  </a:schemeClr>
                </a:solidFill>
                <a:cs typeface="B Davat" panose="00000400000000000000" pitchFamily="2" charset="-78"/>
              </a:rPr>
              <a:t>پژوهشگاه ارتباطات و فناوری اطلاعات</a:t>
            </a:r>
            <a:br>
              <a:rPr lang="fa-IR" sz="2925" b="1" dirty="0">
                <a:solidFill>
                  <a:schemeClr val="accent1">
                    <a:lumMod val="75000"/>
                  </a:schemeClr>
                </a:solidFill>
                <a:cs typeface="B Davat" panose="00000400000000000000" pitchFamily="2" charset="-78"/>
              </a:rPr>
            </a:br>
            <a:r>
              <a:rPr lang="fa-IR" sz="2925" b="1" dirty="0">
                <a:solidFill>
                  <a:schemeClr val="accent1">
                    <a:lumMod val="75000"/>
                  </a:schemeClr>
                </a:solidFill>
                <a:cs typeface="B Davat" panose="00000400000000000000" pitchFamily="2" charset="-78"/>
              </a:rPr>
              <a:t>شهريور 1400</a:t>
            </a:r>
            <a:endParaRPr lang="fa-IR" sz="2925" dirty="0">
              <a:solidFill>
                <a:schemeClr val="accent1">
                  <a:lumMod val="75000"/>
                </a:schemeClr>
              </a:solidFill>
              <a:latin typeface="+mn-lt"/>
              <a:cs typeface="B Davat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4895" y="5232253"/>
            <a:ext cx="184730" cy="46743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742950" rt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a-IR" sz="1625" b="1" dirty="0">
              <a:solidFill>
                <a:prstClr val="black"/>
              </a:solidFill>
              <a:latin typeface="Calibri" panose="020F0502020204030204"/>
              <a:cs typeface="B Nazanin" panose="00000400000000000000" pitchFamily="2" charset="-78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5AC76E-939D-4A18-9943-7171CB14D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721" y="1065188"/>
            <a:ext cx="6078029" cy="4727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1476"/>
            <a:ext cx="1668226" cy="13323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8774" y="1508167"/>
            <a:ext cx="5278762" cy="41934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74295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925" b="1" dirty="0">
                <a:solidFill>
                  <a:srgbClr val="7BA79D"/>
                </a:solidFill>
                <a:latin typeface="Calibri Light" panose="020F0302020204030204"/>
                <a:cs typeface="B Mitra" panose="00000400000000000000" pitchFamily="2" charset="-78"/>
                <a:sym typeface="Arial"/>
              </a:rPr>
              <a:t>  </a:t>
            </a:r>
            <a:r>
              <a:rPr lang="fa-I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cs typeface="B Mitra" panose="00000400000000000000" pitchFamily="2" charset="-78"/>
                <a:sym typeface="Arial"/>
              </a:rPr>
              <a:t> </a:t>
            </a:r>
          </a:p>
          <a:p>
            <a:pPr algn="ctr" defTabSz="74295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Rezvan" panose="01000500000000020002" pitchFamily="2" charset="-78"/>
                <a:cs typeface="B Mitra" panose="00000400000000000000" pitchFamily="2" charset="-78"/>
                <a:sym typeface="Arial"/>
              </a:rPr>
              <a:t>اقدامات توسعه ای زیرساختی و پژوهشی</a:t>
            </a:r>
            <a:br>
              <a:rPr lang="fa-IR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Rezvan" panose="01000500000000020002" pitchFamily="2" charset="-78"/>
                <a:cs typeface="B Mitra" panose="00000400000000000000" pitchFamily="2" charset="-78"/>
                <a:sym typeface="Arial"/>
              </a:rPr>
            </a:br>
            <a:br>
              <a:rPr lang="fa-IR" sz="1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cs typeface="B Mitra" panose="00000400000000000000" pitchFamily="2" charset="-78"/>
                <a:sym typeface="Arial"/>
              </a:rPr>
            </a:br>
            <a:endParaRPr lang="fa-IR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cs typeface="B Mitra" panose="00000400000000000000" pitchFamily="2" charset="-78"/>
              <a:sym typeface="Arial"/>
            </a:endParaRPr>
          </a:p>
          <a:p>
            <a:pPr algn="ctr" defTabSz="74295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 sz="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cs typeface="B Mitra" panose="00000400000000000000" pitchFamily="2" charset="-78"/>
              <a:sym typeface="Arial"/>
            </a:endParaRPr>
          </a:p>
          <a:p>
            <a:pPr algn="ctr" defTabSz="74295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cs typeface="B Mitra" panose="00000400000000000000" pitchFamily="2" charset="-78"/>
              <a:sym typeface="Arial"/>
            </a:endParaRPr>
          </a:p>
          <a:p>
            <a:pPr algn="ctr" defTabSz="74295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050" b="1" dirty="0">
                <a:solidFill>
                  <a:srgbClr val="94B6D2">
                    <a:lumMod val="75000"/>
                  </a:srgbClr>
                </a:solidFill>
                <a:latin typeface="Calibri Light" panose="020F0302020204030204"/>
                <a:cs typeface="B Mitra" panose="00000400000000000000" pitchFamily="2" charset="-78"/>
                <a:sym typeface="Arial"/>
              </a:rPr>
              <a:t>  </a:t>
            </a:r>
            <a:endParaRPr lang="fa-IR" sz="2925" b="1" dirty="0">
              <a:solidFill>
                <a:srgbClr val="94B6D2">
                  <a:lumMod val="75000"/>
                </a:srgbClr>
              </a:solidFill>
              <a:latin typeface="Calibri Light" panose="020F0302020204030204"/>
              <a:cs typeface="B Mitra" panose="00000400000000000000" pitchFamily="2" charset="-78"/>
              <a:sym typeface="Arial"/>
            </a:endParaRPr>
          </a:p>
        </p:txBody>
      </p:sp>
      <p:pic>
        <p:nvPicPr>
          <p:cNvPr id="10" name="Picture 2" descr="F:\FanAfar\PICs\Besm2.png">
            <a:extLst>
              <a:ext uri="{FF2B5EF4-FFF2-40B4-BE49-F238E27FC236}">
                <a16:creationId xmlns:a16="http://schemas.microsoft.com/office/drawing/2014/main" id="{E019C863-5333-4EB2-841F-3AAED8F27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86199" y="281476"/>
            <a:ext cx="2048286" cy="1904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974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552" y="1608638"/>
            <a:ext cx="9614580" cy="4681456"/>
          </a:xfrm>
        </p:spPr>
        <p:txBody>
          <a:bodyPr/>
          <a:lstStyle/>
          <a:p>
            <a:r>
              <a:rPr lang="fa-IR" dirty="0"/>
              <a:t>زيرساخت هاي آزمايشگاهي:</a:t>
            </a:r>
          </a:p>
          <a:p>
            <a:pPr marL="577850" lvl="1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ایجاد و ارتقای 10 آزمایشگاه تخصصی و تایید نمونه در حوزه فناوری ارتباطات در پژوهشگاه</a:t>
            </a:r>
          </a:p>
          <a:p>
            <a:pPr marL="577850" lvl="1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ایجاد 8 آزمایشگاه تخصصی و تایید نمونه در حوزه فناوری ارتباطات در دانشگاههاي برتر كشور</a:t>
            </a:r>
          </a:p>
          <a:p>
            <a:pPr marL="577850" lvl="1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ايجاد 4 آزمايشگاه تخصصي در حوزه امنيت ارتباطات و فناوري اطلاعات</a:t>
            </a:r>
          </a:p>
          <a:p>
            <a:pPr marL="577850" lvl="1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ايجاد 7 آزمايشگاه و مركز آپا در در دانشگاههاي برتر كشور</a:t>
            </a:r>
          </a:p>
          <a:p>
            <a:pPr marL="577850" lvl="1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ايجاد 3 آزمايشگاه تخصصي در حوزه فناوری اطلاعات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r>
              <a:rPr lang="fa-IR" dirty="0"/>
              <a:t>منابع انساني پژوهشي:</a:t>
            </a:r>
          </a:p>
          <a:p>
            <a:pPr marL="577850" lvl="1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تعداد 102 عضو هيات علمي با مرتبه استاد، دانشيار، استاديار و مربي پژوهشي</a:t>
            </a:r>
          </a:p>
          <a:p>
            <a:pPr marL="577850" lvl="1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تعداد 150 پژوهشگر با مدرك دكتري، كارشناسي ارشد و كارشناسي</a:t>
            </a:r>
          </a:p>
          <a:p>
            <a:endParaRPr lang="fa-IR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538838" y="245420"/>
            <a:ext cx="7221633" cy="786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rtl="1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kern="1200" spc="-50">
                <a:solidFill>
                  <a:srgbClr val="002060"/>
                </a:solidFill>
                <a:latin typeface="B Yekan" pitchFamily="2" charset="-78"/>
                <a:ea typeface="+mj-ea"/>
                <a:cs typeface="B Yekan" panose="00000400000000000000" pitchFamily="2" charset="-78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fa-IR" sz="2800" dirty="0">
                <a:cs typeface="B Titr" panose="00000700000000000000" pitchFamily="2" charset="-78"/>
              </a:rPr>
              <a:t>توانمندي هاي پژوهشگاه</a:t>
            </a:r>
            <a:endParaRPr lang="en-US" sz="2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44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394" y="1669423"/>
            <a:ext cx="9709582" cy="4837240"/>
          </a:xfrm>
        </p:spPr>
        <p:txBody>
          <a:bodyPr/>
          <a:lstStyle/>
          <a:p>
            <a:r>
              <a:rPr lang="fa-IR" dirty="0"/>
              <a:t>اقدامات در حوزه حكمراني:</a:t>
            </a:r>
          </a:p>
          <a:p>
            <a:pPr marL="577850" lvl="1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طراحی مدل اقتصادی شبکه ملی اطلاعات و تعیین منافع اجزای زنجیره ارزش شبکه ملی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pPr marL="577850" lvl="1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ارائه مدل کسب و کار شبکه ملی اطلاعات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pPr marL="577850" lvl="1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تدوین شاخص های ارزیابی عملکرد شبکه ملی اطلاعات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pPr marL="577850" lvl="1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ارائه مدل همکاری بخش خصوصی-عمومی در توسعه شبکه ملی اطلاعات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pPr marL="577850" lvl="1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تحلیل و بازطراحی قواعد رونق بخشی اقتصادی زیست بوم محتوای فضای مجازی کشور در چارچوب الزامات شبکه ملی اطلاعات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r>
              <a:rPr lang="fa-IR" dirty="0"/>
              <a:t>اقدامات در حوزه امنيت:</a:t>
            </a:r>
          </a:p>
          <a:p>
            <a:pPr marL="577850" lvl="1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مشاوره و طراحی كلان و تفصیلی معماری امنیت شبکه ملی اطلاعات</a:t>
            </a:r>
            <a:r>
              <a:rPr lang="fa-IR" alt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</a:t>
            </a:r>
          </a:p>
          <a:p>
            <a:pPr marL="577850" lvl="1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پيوست پدافند غيرعامل شبكه ملي اطلاعات</a:t>
            </a:r>
          </a:p>
          <a:p>
            <a:pPr marL="577850" lvl="1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ar-SA" alt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طراحی</a:t>
            </a:r>
            <a:r>
              <a:rPr lang="fa-IR" alt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،</a:t>
            </a:r>
            <a:r>
              <a:rPr lang="ar-SA" alt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</a:t>
            </a:r>
            <a:r>
              <a:rPr lang="fa-IR" alt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توسعه و راه اندازي </a:t>
            </a:r>
            <a:r>
              <a:rPr lang="ar-SA" alt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سامانه مركز اشتراك گذاري و تحلیل اطلاعات</a:t>
            </a:r>
            <a:r>
              <a:rPr lang="fa-IR" alt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فاوا (</a:t>
            </a:r>
            <a:r>
              <a:rPr lang="en-US" alt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anose="00000400000000000000" pitchFamily="2" charset="-78"/>
              </a:rPr>
              <a:t>ICT-ISAC</a:t>
            </a:r>
            <a:r>
              <a:rPr lang="fa-IR" alt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)</a:t>
            </a:r>
          </a:p>
          <a:p>
            <a:pPr marL="577850" lvl="1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ar-SA" alt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طراحی</a:t>
            </a:r>
            <a:r>
              <a:rPr lang="fa-IR" alt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،</a:t>
            </a:r>
            <a:r>
              <a:rPr lang="ar-SA" alt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</a:t>
            </a:r>
            <a:r>
              <a:rPr lang="fa-IR" alt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توسعه و راه اندازي </a:t>
            </a:r>
            <a:r>
              <a:rPr lang="ar-SA" alt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سامانه </a:t>
            </a:r>
            <a:r>
              <a:rPr lang="fa-IR" alt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اشتراك‌گذاري و ارائه هشدارهاي امنيتي (</a:t>
            </a:r>
            <a:r>
              <a:rPr lang="en-US" alt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ISAS</a:t>
            </a:r>
            <a:r>
              <a:rPr lang="fa-IR" alt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)</a:t>
            </a:r>
          </a:p>
          <a:p>
            <a:pPr marL="577850" lvl="1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alt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طراحي و پياده سازي سامانه مرکز عملیات امنیت </a:t>
            </a:r>
            <a:r>
              <a:rPr lang="en-US" alt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anose="00000400000000000000" pitchFamily="2" charset="-78"/>
              </a:rPr>
              <a:t>SOC</a:t>
            </a:r>
            <a:endParaRPr lang="fa-IR" altLang="fa-I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Mitra" panose="00000400000000000000" pitchFamily="2" charset="-78"/>
            </a:endParaRPr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pPr marL="292100" lvl="1" indent="0" algn="just" defTabSz="457200">
              <a:lnSpc>
                <a:spcPts val="1600"/>
              </a:lnSpc>
              <a:buNone/>
            </a:pPr>
            <a:endParaRPr lang="en-US" altLang="fa-I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Mitra" panose="00000400000000000000" pitchFamily="2" charset="-78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538838" y="245420"/>
            <a:ext cx="7221633" cy="786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rtl="1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kern="1200" spc="-50">
                <a:solidFill>
                  <a:srgbClr val="002060"/>
                </a:solidFill>
                <a:latin typeface="B Yekan" pitchFamily="2" charset="-78"/>
                <a:ea typeface="+mj-ea"/>
                <a:cs typeface="B Yekan" panose="00000400000000000000" pitchFamily="2" charset="-78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fa-IR" sz="2800" dirty="0">
                <a:cs typeface="B Titr" panose="00000700000000000000" pitchFamily="2" charset="-78"/>
              </a:rPr>
              <a:t>اقدامات پژوهشگاه براي شبكه ملي اطلاعات </a:t>
            </a:r>
            <a:endParaRPr lang="en-US" sz="2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058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0775" y="1031748"/>
            <a:ext cx="8415770" cy="5140451"/>
          </a:xfrm>
        </p:spPr>
        <p:txBody>
          <a:bodyPr/>
          <a:lstStyle/>
          <a:p>
            <a:r>
              <a:rPr lang="fa-IR" dirty="0">
                <a:solidFill>
                  <a:srgbClr val="FF0000"/>
                </a:solidFill>
              </a:rPr>
              <a:t>اقدامات در حوزه زيرساخت:</a:t>
            </a:r>
          </a:p>
          <a:p>
            <a:pPr marL="577850" lvl="1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زیرساخت های نوری :</a:t>
            </a: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بومی سازی و شبکه های انتقال و دسترسی نوری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anose="00000400000000000000" pitchFamily="2" charset="-78"/>
              </a:rPr>
              <a:t>xPON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anose="00000400000000000000" pitchFamily="2" charset="-78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anose="00000400000000000000" pitchFamily="2" charset="-78"/>
              </a:rPr>
              <a:t>OTDN,FTTx</a:t>
            </a:r>
            <a:endParaRPr lang="fa-I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Mitra" panose="00000400000000000000" pitchFamily="2" charset="-78"/>
            </a:endParaRP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ارتباطات کوانتومی نوری </a:t>
            </a: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ارتباطات نوری بی سیم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anose="00000400000000000000" pitchFamily="2" charset="-78"/>
              </a:rPr>
              <a:t>VLC/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anose="00000400000000000000" pitchFamily="2" charset="-78"/>
              </a:rPr>
              <a:t>LiFi</a:t>
            </a:r>
            <a:endParaRPr lang="fa-I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Mitra" panose="00000400000000000000" pitchFamily="2" charset="-78"/>
            </a:endParaRPr>
          </a:p>
          <a:p>
            <a:pPr marL="577850" lvl="1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زیرساخت های شبکه مبتني بر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anose="00000400000000000000" pitchFamily="2" charset="-78"/>
              </a:rPr>
              <a:t>IP 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anose="00000400000000000000" pitchFamily="2" charset="-78"/>
              </a:rPr>
              <a:t> 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و نسل جديد :</a:t>
            </a: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بومی سازی و فناوری ها و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شبکه های مبتنی بر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anose="00000400000000000000" pitchFamily="2" charset="-78"/>
              </a:rPr>
              <a:t>IP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anose="00000400000000000000" pitchFamily="2" charset="-7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anose="00000400000000000000" pitchFamily="2" charset="-78"/>
              </a:rPr>
              <a:t>, SDN/NFV,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anose="00000400000000000000" pitchFamily="2" charset="-7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anose="00000400000000000000" pitchFamily="2" charset="-78"/>
              </a:rPr>
              <a:t>IPv6, MPLS</a:t>
            </a: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هسته شبکه های ارتبات سیار</a:t>
            </a: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فناوری های جدید نظیر زنجیره بلوکی و هوش مصنوعی</a:t>
            </a:r>
          </a:p>
          <a:p>
            <a:pPr marL="577850" lvl="1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زیرساخت های بی سیم و رادیویی:</a:t>
            </a: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بومی سازی و فناوری‌های نوین ارتباطات رادیویی ثابت و سیار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مانند رادیوهای پرظرفیت میلیمتری</a:t>
            </a: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دسترسی رادیویی در شبکه های سیار نسل جدید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5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anose="00000400000000000000" pitchFamily="2" charset="-78"/>
              </a:rPr>
              <a:t>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, 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anose="00000400000000000000" pitchFamily="2" charset="-78"/>
              </a:rPr>
              <a:t>G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و بالاتر</a:t>
            </a: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انتشار امواج  رادیویی و سامانه‌های پایش تشعشعات الکترومغناطیسی </a:t>
            </a: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مدیریت طیف فرکانسی و مشاوره در این حوزه</a:t>
            </a:r>
          </a:p>
          <a:p>
            <a:pPr marL="577850" lvl="1" indent="-285750" algn="just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زیرساخت های ماهواره ای و غير زميني:</a:t>
            </a:r>
          </a:p>
          <a:p>
            <a:pPr marL="762000" lvl="2" indent="-285750" algn="just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طراحی و ساخت محموله های مخابراتی ماهواره های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anose="00000400000000000000" pitchFamily="2" charset="-78"/>
              </a:rPr>
              <a:t>GEO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و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anose="00000400000000000000" pitchFamily="2" charset="-78"/>
              </a:rPr>
              <a:t>LEO</a:t>
            </a:r>
            <a:endParaRPr lang="fa-I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Mitra" panose="00000400000000000000" pitchFamily="2" charset="-78"/>
            </a:endParaRPr>
          </a:p>
          <a:p>
            <a:pPr marL="762000" lvl="2" indent="-285750" algn="just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بومي سازي ایستگاه زمینی </a:t>
            </a:r>
          </a:p>
          <a:p>
            <a:pPr marL="762000" lvl="2" indent="-285750" algn="just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تجهیزات و زیرسیستم هایی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anose="00000400000000000000" pitchFamily="2" charset="-78"/>
              </a:rPr>
              <a:t>SSPA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anose="00000400000000000000" pitchFamily="2" charset="-78"/>
              </a:rPr>
              <a:t>IMUX- OMUX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و آنتن های ماهواره </a:t>
            </a:r>
          </a:p>
          <a:p>
            <a:pPr marL="762000" lvl="2" indent="-285750" algn="just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توسعه کاربری های نوین مخابرات ماهواره ای و شبکه‌های ترکیبی مانند پهپادها . منظومه های ماهواره ای</a:t>
            </a:r>
          </a:p>
          <a:p>
            <a:pPr marL="292100" lvl="1" indent="0" algn="just" defTabSz="457200">
              <a:lnSpc>
                <a:spcPts val="1600"/>
              </a:lnSpc>
              <a:buNone/>
            </a:pPr>
            <a:endParaRPr lang="fa-I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pPr marL="292100" lvl="1" indent="0" algn="just" defTabSz="457200">
              <a:lnSpc>
                <a:spcPts val="1600"/>
              </a:lnSpc>
              <a:buNone/>
            </a:pPr>
            <a:endParaRPr lang="en-US" altLang="fa-I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Mitra" panose="00000400000000000000" pitchFamily="2" charset="-78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538838" y="245420"/>
            <a:ext cx="7221633" cy="786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rtl="1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kern="1200" spc="-50">
                <a:solidFill>
                  <a:srgbClr val="002060"/>
                </a:solidFill>
                <a:latin typeface="B Yekan" pitchFamily="2" charset="-78"/>
                <a:ea typeface="+mj-ea"/>
                <a:cs typeface="B Yekan" panose="00000400000000000000" pitchFamily="2" charset="-78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fa-IR" sz="2800" dirty="0">
                <a:cs typeface="B Titr" panose="00000700000000000000" pitchFamily="2" charset="-78"/>
              </a:rPr>
              <a:t>اقدامات پژوهشگاه براي شبكه ملي اطلاعات </a:t>
            </a:r>
            <a:endParaRPr lang="en-US" sz="2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626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008" y="781540"/>
            <a:ext cx="9709582" cy="4837240"/>
          </a:xfrm>
        </p:spPr>
        <p:txBody>
          <a:bodyPr/>
          <a:lstStyle/>
          <a:p>
            <a:r>
              <a:rPr lang="fa-IR" dirty="0">
                <a:solidFill>
                  <a:srgbClr val="FF0000"/>
                </a:solidFill>
              </a:rPr>
              <a:t>اقدامات در حوزه خدمات:</a:t>
            </a:r>
          </a:p>
          <a:p>
            <a:pPr marL="577850" lvl="1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خدمات پایه کاربردی:</a:t>
            </a: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سامانه تحليل و جستجوي خبر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توسعه موتور جستجوي تصويري مبتنی بر برچسب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توسعه موتور جستجوي متنی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پیاده سازی و استقرار بستر آزمون پیام رسان ها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تدوين مدلهاي ارزيابي كمي و كيفي محتواي الكترونيكي بومي</a:t>
            </a:r>
          </a:p>
          <a:p>
            <a:pPr marL="577850" lvl="1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خدمات ارتباطی</a:t>
            </a: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طراحي و پياده سازي ابررايانه سيمرغ با ظرفيت 180ترافلاپس</a:t>
            </a:r>
          </a:p>
          <a:p>
            <a:pPr marL="577850" lvl="1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خدمات مبتنی بر خط و زبان فارسی</a:t>
            </a: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ايجاد شبكه تصويري براي فارس نت</a:t>
            </a: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طراحی و پیاده سازی بستر آزادسازی محصولات دانشی (پارسیگان)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آزمایشگاه ارزیابی ابزارها، محصولات و خدمات حوزه خط و زبان فارسی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ایجاد و توسعه سامانه پرسش و پاسخ خودکار قرانی به زبان فارسی</a:t>
            </a: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 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طراحی و توسعه سکوی هوش مصنوعی به عنوان یک سرویس در حوزه پردازش زبان فارسی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pPr marL="577850" lvl="1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خدمات ابری پایه</a:t>
            </a: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ذخیره‌سازی کلان داده‌ها، پایش، تحلیل هوشمند و داشبوردهای هوشمند حاوی وضعیت موجود دامنه‌های مورد بازدید کاربران بر اساس داده‌های ترافیکی دروازه‌های بین الملل در بازه های زمانی ماهانه و موضوعی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گردآوری و ذخیره‌سازی کلان داده‌ها، پایش، تحلیل هوشمند و ارائه بولتنها و داشبوردهای هوشمند تحلیلی شبکه های اجتماعی توئیتر، اینستاگرام و پیام رسان تلگرام در بازه های زمانی موضوعی، ماهانه و ..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طراحی و ایجاد «سامانه ذائقه‌سنجی هوشمند کاربران فضای سایبری و تحلیل ترافیک (ذکاوت)»</a:t>
            </a:r>
            <a:endParaRPr lang="en-US" altLang="fa-I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Mitra" panose="00000400000000000000" pitchFamily="2" charset="-78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538838" y="245420"/>
            <a:ext cx="7221633" cy="786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rtl="1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kern="1200" spc="-50">
                <a:solidFill>
                  <a:srgbClr val="002060"/>
                </a:solidFill>
                <a:latin typeface="B Yekan" pitchFamily="2" charset="-78"/>
                <a:ea typeface="+mj-ea"/>
                <a:cs typeface="B Yekan" panose="00000400000000000000" pitchFamily="2" charset="-78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fa-IR" sz="2800" dirty="0">
                <a:cs typeface="B Titr" panose="00000700000000000000" pitchFamily="2" charset="-78"/>
              </a:rPr>
              <a:t>اقدامات پژوهشگاه براي شبكه ملي اطلاعات </a:t>
            </a:r>
            <a:endParaRPr lang="en-US" sz="2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3631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700" y="258094"/>
            <a:ext cx="9059408" cy="747713"/>
          </a:xfrm>
        </p:spPr>
        <p:txBody>
          <a:bodyPr>
            <a:normAutofit/>
          </a:bodyPr>
          <a:lstStyle/>
          <a:p>
            <a:pPr algn="ctr"/>
            <a:r>
              <a:rPr lang="fa-IR" sz="2800" dirty="0">
                <a:cs typeface="B Titr" panose="00000700000000000000" pitchFamily="2" charset="-78"/>
              </a:rPr>
              <a:t>چشم انداز آينده پژوهشگاه براي شبكه ملي اطلاعات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636" y="967914"/>
            <a:ext cx="9787690" cy="4752473"/>
          </a:xfrm>
        </p:spPr>
        <p:txBody>
          <a:bodyPr/>
          <a:lstStyle/>
          <a:p>
            <a:pPr marL="577850" lvl="1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بومی سازی سالانه ۱۰ محصول راهبردی شبکه ملی اطلاعات (درصورت موافقت وزارت متبوع و همکاری بخش خصوصی)</a:t>
            </a: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بومی‌سازی سامانه‌های امنیتي در شبکه ملی اطلاعات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بومی‌سازی افزارهای امنیت سامانه‌های فناوری اطلاعات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بومي سازي تجهيزات ايستگاه‌هاي زميني شامل: تقويت كننده، آنتن، تجهيزات باندپاي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ایجاد زیرساخت بومی تلکام ابری جهت توسعه کاربردهای مجازی شبکه در بخشهای مختلف شبکه ملی اطلاعات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pPr marL="577850" lvl="1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توسعه سامانه‌های اولویت دار شبکه ملی اطلاعات با همکاری بخش خصوصی</a:t>
            </a: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طراحی و پیاده سازی سامانه های هسته نسل پنجم شبکه ارتباطی جهت توسعه بومی تجهیزات هسته اپراتورها در شبکه ملی اطلاعات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طراحی و پیاده‌سازی سامانه پردازش و تحلیل هوشمند داده‌‌های شبکه ملی اطلاعات</a:t>
            </a: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طراحی و پیاده سازی پلتفرم زنجیره بلوکی سازمان تنظیم مقررات جهت شفاف سازی و بهینه سازی و نظارت بر تعاملات بین اپراتوری در شبکه ملی اطلاعات</a:t>
            </a: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طراحی و پیاده سازی سامانه های هسته نسل چهارم موبایل جهت توسعه بومی تجهیزات هسته اپراتورها در شبکه ملی اطلاعات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طراحي و پياده‌سازي سامانه توليد ترافيك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طراحی و راه‌اندازی مرکز اشتراک‌گذاری و تحلیل اطلاعات حوزه مالی، حوزه سلامت و حوزه صنعتی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طراحی و پیاده سازی سوئیچ و روتر مبتنی بر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anose="00000400000000000000" pitchFamily="2" charset="-78"/>
              </a:rPr>
              <a:t>SDN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همراه با کاربردهای اولویت دار در زیرساخت شبکه ملی اطلاعات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طراحی و پیاده سازی سامانه های سیستم چندرسانه ای مبتنی بر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anose="00000400000000000000" pitchFamily="2" charset="-78"/>
              </a:rPr>
              <a:t>IP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anose="00000400000000000000" pitchFamily="2" charset="-78"/>
              </a:rPr>
              <a:t>IMS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anose="00000400000000000000" pitchFamily="2" charset="-78"/>
              </a:rPr>
              <a:t>) 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جهت استفاده در شبکه های دسترسی شبکه ملی اطلاعات</a:t>
            </a: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افزايش پايداري ترافیک و تاب آوري ارتباطات در شبکه ملی اطلاعات و اینترنت جهانی</a:t>
            </a:r>
          </a:p>
        </p:txBody>
      </p:sp>
    </p:spTree>
    <p:extLst>
      <p:ext uri="{BB962C8B-B14F-4D97-AF65-F5344CB8AC3E}">
        <p14:creationId xmlns:p14="http://schemas.microsoft.com/office/powerpoint/2010/main" val="168613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700" y="258094"/>
            <a:ext cx="9059408" cy="747713"/>
          </a:xfrm>
        </p:spPr>
        <p:txBody>
          <a:bodyPr>
            <a:normAutofit/>
          </a:bodyPr>
          <a:lstStyle/>
          <a:p>
            <a:pPr algn="ctr"/>
            <a:r>
              <a:rPr lang="fa-IR" sz="2800" dirty="0">
                <a:cs typeface="B Titr" panose="00000700000000000000" pitchFamily="2" charset="-78"/>
              </a:rPr>
              <a:t>چشم انداز آينده پژوهشگاه براي شبكه ملي اطلاعات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636" y="967914"/>
            <a:ext cx="9787690" cy="4752473"/>
          </a:xfrm>
        </p:spPr>
        <p:txBody>
          <a:bodyPr/>
          <a:lstStyle/>
          <a:p>
            <a:pPr marL="577850" lvl="1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طراحی راهکارها و ابزارهای تنظیم گری و توسعه اقتصادی شبکه ملی اطلاعات</a:t>
            </a: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تنظیم‌گری متناسب با فناوریهای نوین فاوا جهت توسعه خدمات الکترونیکی و هوشمندسازی ارائه خدمات در بستر شبکه ملی اطلاعات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تحلیل و بازطراحی قواعد رونق بخشی اقتصادی زیست بوم محتوای فضای مجازی کشور در چارچوب الزامات شبکه ملی اطلاعات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سیاستگذاری محتوا در فضای مجازی و مزیت بخشی به محتوا و خدمات داخلی</a:t>
            </a: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ارائه خدمات پایش و تحلیل دامنه‌های وب، شبکه‌های اجتماعی و پیام ‌رسانهای پرکاربرد بین‌المللی و بومی به مرکز رصد شبکه ملی اطلاعات</a:t>
            </a: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ایجاد بستر عرضه خدمات هوش مصنوعی و به اشتراک گذاری داده های مهم در راستای حل مسائل و چالشها</a:t>
            </a: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طراحی و ایجاد مرکز پردازش سریع به منظور توسعه زنجیره ارزش خدمات هوش مصنوعی در سطح بنگاهها و کسب و کارهای وابسته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pPr marL="577850" lvl="1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امن 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سازی شبکه ملی اطلاعات</a:t>
            </a: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ايجاد بستر امن خدمات ابری در شبكه ملي اطلاعات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احراز اصالت و مدیریت هویت در خدمات شبکه ملی اطلاعات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امنیت خدمات مبتنی بر زنجیره بلوکی در شبکه ملی اطلاعات</a:t>
            </a: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توسعه سامانه های صیانت از محتوای فرهنگی-اجتماعی</a:t>
            </a: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توسعه فناوری و بومی سازی رمزنگاری بومی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  <a:p>
            <a:pPr marL="762000" lvl="2" indent="-285750" algn="just" defTabSz="457200">
              <a:lnSpc>
                <a:spcPts val="1600"/>
              </a:lnSpc>
              <a:buFont typeface="Wingdings" panose="05000000000000000000" pitchFamily="2" charset="2"/>
              <a:buChar char="q"/>
            </a:pPr>
            <a:endParaRPr lang="fa-I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5849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1014667" y="1957458"/>
            <a:ext cx="9273232" cy="1106369"/>
          </a:xfrm>
        </p:spPr>
        <p:txBody>
          <a:bodyPr>
            <a:noAutofit/>
          </a:bodyPr>
          <a:lstStyle/>
          <a:p>
            <a:r>
              <a:rPr lang="fa-IR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5000" endPos="29000" dir="5400000" sy="-100000" algn="bl" rotWithShape="0"/>
                </a:effectLst>
                <a:latin typeface="A Rezvan" panose="01000500000000020002" pitchFamily="2" charset="-78"/>
                <a:cs typeface="B Mitra" panose="00000400000000000000" pitchFamily="2" charset="-78"/>
              </a:rPr>
              <a:t>از توجه شما سپاسگزارم</a:t>
            </a:r>
          </a:p>
        </p:txBody>
      </p:sp>
    </p:spTree>
    <p:extLst>
      <p:ext uri="{BB962C8B-B14F-4D97-AF65-F5344CB8AC3E}">
        <p14:creationId xmlns:p14="http://schemas.microsoft.com/office/powerpoint/2010/main" val="369787474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9FA0D2C3-C42C-464A-8DEB-628DEA31CE20}" vid="{34866067-05AB-FD47-A530-4568ADC4F7CB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trospect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1CADE4"/>
    </a:accent1>
    <a:accent2>
      <a:srgbClr val="2683C6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4068</TotalTime>
  <Words>1070</Words>
  <Application>Microsoft Office PowerPoint</Application>
  <PresentationFormat>Widescreen</PresentationFormat>
  <Paragraphs>106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 Rezvan</vt:lpstr>
      <vt:lpstr>Arial</vt:lpstr>
      <vt:lpstr>B Nazanin</vt:lpstr>
      <vt:lpstr>B Yekan</vt:lpstr>
      <vt:lpstr>Calibri</vt:lpstr>
      <vt:lpstr>Calibri Light</vt:lpstr>
      <vt:lpstr>Wingdings</vt:lpstr>
      <vt:lpstr>Retrospect</vt:lpstr>
      <vt:lpstr>1_Office Theme</vt:lpstr>
      <vt:lpstr>پژوهشگاه ارتباطات و فناوری اطلاعات شهريور 1400</vt:lpstr>
      <vt:lpstr>PowerPoint Presentation</vt:lpstr>
      <vt:lpstr>PowerPoint Presentation</vt:lpstr>
      <vt:lpstr>PowerPoint Presentation</vt:lpstr>
      <vt:lpstr>PowerPoint Presentation</vt:lpstr>
      <vt:lpstr>چشم انداز آينده پژوهشگاه براي شبكه ملي اطلاعات</vt:lpstr>
      <vt:lpstr>چشم انداز آينده پژوهشگاه براي شبكه ملي اطلاعات</vt:lpstr>
      <vt:lpstr>از توجه شما سپاسگزارم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javad peyman</dc:creator>
  <cp:lastModifiedBy>mehdi fasanghari</cp:lastModifiedBy>
  <cp:revision>543</cp:revision>
  <dcterms:created xsi:type="dcterms:W3CDTF">2018-12-12T14:06:15Z</dcterms:created>
  <dcterms:modified xsi:type="dcterms:W3CDTF">2021-09-15T18:16:28Z</dcterms:modified>
</cp:coreProperties>
</file>