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0"/>
  </p:notesMasterIdLst>
  <p:handoutMasterIdLst>
    <p:handoutMasterId r:id="rId21"/>
  </p:handoutMasterIdLst>
  <p:sldIdLst>
    <p:sldId id="386" r:id="rId2"/>
    <p:sldId id="389" r:id="rId3"/>
    <p:sldId id="381" r:id="rId4"/>
    <p:sldId id="477" r:id="rId5"/>
    <p:sldId id="468" r:id="rId6"/>
    <p:sldId id="394" r:id="rId7"/>
    <p:sldId id="485" r:id="rId8"/>
    <p:sldId id="489" r:id="rId9"/>
    <p:sldId id="493" r:id="rId10"/>
    <p:sldId id="465" r:id="rId11"/>
    <p:sldId id="487" r:id="rId12"/>
    <p:sldId id="488" r:id="rId13"/>
    <p:sldId id="490" r:id="rId14"/>
    <p:sldId id="460" r:id="rId15"/>
    <p:sldId id="492" r:id="rId16"/>
    <p:sldId id="466" r:id="rId17"/>
    <p:sldId id="434" r:id="rId18"/>
    <p:sldId id="387" r:id="rId19"/>
  </p:sldIdLst>
  <p:sldSz cx="9144000" cy="6858000" type="screen4x3"/>
  <p:notesSz cx="7010400" cy="9296400"/>
  <p:defaultTextStyle>
    <a:defPPr>
      <a:defRPr lang="fa-I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33"/>
    <a:srgbClr val="9900CC"/>
    <a:srgbClr val="F23A00"/>
    <a:srgbClr val="903518"/>
    <a:srgbClr val="FFFFCC"/>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349" autoAdjust="0"/>
    <p:restoredTop sz="94624" autoAdjust="0"/>
  </p:normalViewPr>
  <p:slideViewPr>
    <p:cSldViewPr>
      <p:cViewPr varScale="1">
        <p:scale>
          <a:sx n="86" d="100"/>
          <a:sy n="86" d="100"/>
        </p:scale>
        <p:origin x="171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71925" y="0"/>
            <a:ext cx="3038475" cy="465138"/>
          </a:xfrm>
          <a:prstGeom prst="rect">
            <a:avLst/>
          </a:prstGeom>
        </p:spPr>
        <p:txBody>
          <a:bodyPr vert="horz" lIns="91440" tIns="45720" rIns="91440" bIns="45720" rtlCol="1"/>
          <a:lstStyle>
            <a:lvl1pPr algn="r">
              <a:defRPr sz="1200">
                <a:latin typeface="Arial" pitchFamily="34" charset="0"/>
                <a:cs typeface="Arial" pitchFamily="34" charset="0"/>
              </a:defRPr>
            </a:lvl1pPr>
          </a:lstStyle>
          <a:p>
            <a:pPr>
              <a:defRPr/>
            </a:pPr>
            <a:endParaRPr lang="fa-IR"/>
          </a:p>
        </p:txBody>
      </p:sp>
      <p:sp>
        <p:nvSpPr>
          <p:cNvPr id="3" name="Date Placeholder 2"/>
          <p:cNvSpPr>
            <a:spLocks noGrp="1"/>
          </p:cNvSpPr>
          <p:nvPr>
            <p:ph type="dt" sz="quarter" idx="1"/>
          </p:nvPr>
        </p:nvSpPr>
        <p:spPr>
          <a:xfrm>
            <a:off x="1588" y="0"/>
            <a:ext cx="3038475" cy="465138"/>
          </a:xfrm>
          <a:prstGeom prst="rect">
            <a:avLst/>
          </a:prstGeom>
        </p:spPr>
        <p:txBody>
          <a:bodyPr vert="horz" lIns="91440" tIns="45720" rIns="91440" bIns="45720" rtlCol="1"/>
          <a:lstStyle>
            <a:lvl1pPr algn="l">
              <a:defRPr sz="1200">
                <a:latin typeface="Arial" pitchFamily="34" charset="0"/>
                <a:cs typeface="Arial" pitchFamily="34" charset="0"/>
              </a:defRPr>
            </a:lvl1pPr>
          </a:lstStyle>
          <a:p>
            <a:pPr>
              <a:defRPr/>
            </a:pPr>
            <a:fld id="{5318FEFC-F864-4FA9-A92A-0EF6CD8B5252}" type="datetimeFigureOut">
              <a:rPr lang="fa-IR"/>
              <a:pPr>
                <a:defRPr/>
              </a:pPr>
              <a:t>02/07/1443</a:t>
            </a:fld>
            <a:endParaRPr lang="fa-IR"/>
          </a:p>
        </p:txBody>
      </p:sp>
      <p:sp>
        <p:nvSpPr>
          <p:cNvPr id="4" name="Footer Placeholder 3"/>
          <p:cNvSpPr>
            <a:spLocks noGrp="1"/>
          </p:cNvSpPr>
          <p:nvPr>
            <p:ph type="ftr" sz="quarter" idx="2"/>
          </p:nvPr>
        </p:nvSpPr>
        <p:spPr>
          <a:xfrm>
            <a:off x="3971925" y="8829675"/>
            <a:ext cx="3038475" cy="465138"/>
          </a:xfrm>
          <a:prstGeom prst="rect">
            <a:avLst/>
          </a:prstGeom>
        </p:spPr>
        <p:txBody>
          <a:bodyPr vert="horz" lIns="91440" tIns="45720" rIns="91440" bIns="45720" rtlCol="1" anchor="b"/>
          <a:lstStyle>
            <a:lvl1pPr algn="r">
              <a:defRPr sz="1200">
                <a:latin typeface="Arial" pitchFamily="34" charset="0"/>
                <a:cs typeface="Arial" pitchFamily="34" charset="0"/>
              </a:defRPr>
            </a:lvl1pPr>
          </a:lstStyle>
          <a:p>
            <a:pPr>
              <a:defRPr/>
            </a:pPr>
            <a:endParaRPr lang="fa-IR"/>
          </a:p>
        </p:txBody>
      </p:sp>
      <p:sp>
        <p:nvSpPr>
          <p:cNvPr id="5" name="Slide Number Placeholder 4"/>
          <p:cNvSpPr>
            <a:spLocks noGrp="1"/>
          </p:cNvSpPr>
          <p:nvPr>
            <p:ph type="sldNum" sz="quarter" idx="3"/>
          </p:nvPr>
        </p:nvSpPr>
        <p:spPr>
          <a:xfrm>
            <a:off x="1588" y="8829675"/>
            <a:ext cx="3038475" cy="465138"/>
          </a:xfrm>
          <a:prstGeom prst="rect">
            <a:avLst/>
          </a:prstGeom>
        </p:spPr>
        <p:txBody>
          <a:bodyPr vert="horz" lIns="91440" tIns="45720" rIns="91440" bIns="45720" rtlCol="1" anchor="b"/>
          <a:lstStyle>
            <a:lvl1pPr algn="l">
              <a:defRPr sz="1200">
                <a:latin typeface="Arial" pitchFamily="34" charset="0"/>
                <a:cs typeface="Arial" pitchFamily="34" charset="0"/>
              </a:defRPr>
            </a:lvl1pPr>
          </a:lstStyle>
          <a:p>
            <a:pPr>
              <a:defRPr/>
            </a:pPr>
            <a:fld id="{C121A8B6-2682-402A-A068-7C38AF1034BE}" type="slidenum">
              <a:rPr lang="fa-IR"/>
              <a:pPr>
                <a:defRPr/>
              </a:pPr>
              <a:t>‹#›</a:t>
            </a:fld>
            <a:endParaRPr lang="fa-I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71925" y="0"/>
            <a:ext cx="3038475" cy="465138"/>
          </a:xfrm>
          <a:prstGeom prst="rect">
            <a:avLst/>
          </a:prstGeom>
        </p:spPr>
        <p:txBody>
          <a:bodyPr vert="horz" lIns="91440" tIns="45720" rIns="91440" bIns="45720" rtlCol="1"/>
          <a:lstStyle>
            <a:lvl1pPr algn="r">
              <a:defRPr sz="1200">
                <a:latin typeface="Arial" pitchFamily="34" charset="0"/>
                <a:cs typeface="Arial" pitchFamily="34" charset="0"/>
              </a:defRPr>
            </a:lvl1pPr>
          </a:lstStyle>
          <a:p>
            <a:pPr>
              <a:defRPr/>
            </a:pPr>
            <a:endParaRPr lang="fa-IR"/>
          </a:p>
        </p:txBody>
      </p:sp>
      <p:sp>
        <p:nvSpPr>
          <p:cNvPr id="3" name="Date Placeholder 2"/>
          <p:cNvSpPr>
            <a:spLocks noGrp="1"/>
          </p:cNvSpPr>
          <p:nvPr>
            <p:ph type="dt" idx="1"/>
          </p:nvPr>
        </p:nvSpPr>
        <p:spPr>
          <a:xfrm>
            <a:off x="1588" y="0"/>
            <a:ext cx="3038475" cy="465138"/>
          </a:xfrm>
          <a:prstGeom prst="rect">
            <a:avLst/>
          </a:prstGeom>
        </p:spPr>
        <p:txBody>
          <a:bodyPr vert="horz" lIns="91440" tIns="45720" rIns="91440" bIns="45720" rtlCol="1"/>
          <a:lstStyle>
            <a:lvl1pPr algn="l">
              <a:defRPr sz="1200">
                <a:latin typeface="Arial" pitchFamily="34" charset="0"/>
                <a:cs typeface="Arial" pitchFamily="34" charset="0"/>
              </a:defRPr>
            </a:lvl1pPr>
          </a:lstStyle>
          <a:p>
            <a:pPr>
              <a:defRPr/>
            </a:pPr>
            <a:fld id="{D5E74891-C7E6-4246-AA53-C03ADB44F62F}" type="datetimeFigureOut">
              <a:rPr lang="fa-IR"/>
              <a:pPr>
                <a:defRPr/>
              </a:pPr>
              <a:t>02/07/1443</a:t>
            </a:fld>
            <a:endParaRPr lang="fa-IR"/>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1" anchor="ctr"/>
          <a:lstStyle/>
          <a:p>
            <a:pPr lvl="0"/>
            <a:endParaRPr lang="fa-IR" noProof="0" smtClean="0"/>
          </a:p>
        </p:txBody>
      </p:sp>
      <p:sp>
        <p:nvSpPr>
          <p:cNvPr id="5" name="Notes Placeholder 4"/>
          <p:cNvSpPr>
            <a:spLocks noGrp="1"/>
          </p:cNvSpPr>
          <p:nvPr>
            <p:ph type="body" sz="quarter" idx="3"/>
          </p:nvPr>
        </p:nvSpPr>
        <p:spPr>
          <a:xfrm>
            <a:off x="701675" y="4416425"/>
            <a:ext cx="5607050" cy="4183063"/>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3971925" y="8829675"/>
            <a:ext cx="3038475" cy="465138"/>
          </a:xfrm>
          <a:prstGeom prst="rect">
            <a:avLst/>
          </a:prstGeom>
        </p:spPr>
        <p:txBody>
          <a:bodyPr vert="horz" lIns="91440" tIns="45720" rIns="91440" bIns="45720" rtlCol="1" anchor="b"/>
          <a:lstStyle>
            <a:lvl1pPr algn="r">
              <a:defRPr sz="1200">
                <a:latin typeface="Arial" pitchFamily="34" charset="0"/>
                <a:cs typeface="Arial" pitchFamily="34" charset="0"/>
              </a:defRPr>
            </a:lvl1pPr>
          </a:lstStyle>
          <a:p>
            <a:pPr>
              <a:defRPr/>
            </a:pPr>
            <a:endParaRPr lang="fa-IR"/>
          </a:p>
        </p:txBody>
      </p:sp>
      <p:sp>
        <p:nvSpPr>
          <p:cNvPr id="7" name="Slide Number Placeholder 6"/>
          <p:cNvSpPr>
            <a:spLocks noGrp="1"/>
          </p:cNvSpPr>
          <p:nvPr>
            <p:ph type="sldNum" sz="quarter" idx="5"/>
          </p:nvPr>
        </p:nvSpPr>
        <p:spPr>
          <a:xfrm>
            <a:off x="1588" y="8829675"/>
            <a:ext cx="3038475" cy="465138"/>
          </a:xfrm>
          <a:prstGeom prst="rect">
            <a:avLst/>
          </a:prstGeom>
        </p:spPr>
        <p:txBody>
          <a:bodyPr vert="horz" lIns="91440" tIns="45720" rIns="91440" bIns="45720" rtlCol="1" anchor="b"/>
          <a:lstStyle>
            <a:lvl1pPr algn="l">
              <a:defRPr sz="1200">
                <a:latin typeface="Arial" pitchFamily="34" charset="0"/>
                <a:cs typeface="Arial" pitchFamily="34" charset="0"/>
              </a:defRPr>
            </a:lvl1pPr>
          </a:lstStyle>
          <a:p>
            <a:pPr>
              <a:defRPr/>
            </a:pPr>
            <a:fld id="{586CC659-7282-4C06-92B5-E9CEC21CF445}" type="slidenum">
              <a:rPr lang="fa-IR"/>
              <a:pPr>
                <a:defRPr/>
              </a:pPr>
              <a:t>‹#›</a:t>
            </a:fld>
            <a:endParaRPr lang="fa-IR"/>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lvl1pPr>
              <a:defRPr/>
            </a:lvl1pPr>
          </a:lstStyle>
          <a:p>
            <a:pPr>
              <a:defRPr/>
            </a:pPr>
            <a:fld id="{290DD1E9-50FD-485B-9627-3535A9467BA5}" type="datetimeFigureOut">
              <a:rPr lang="fa-IR"/>
              <a:pPr>
                <a:defRPr/>
              </a:pPr>
              <a:t>02/07/1443</a:t>
            </a:fld>
            <a:endParaRPr lang="fa-IR"/>
          </a:p>
        </p:txBody>
      </p:sp>
      <p:sp>
        <p:nvSpPr>
          <p:cNvPr id="5" name="Footer Placeholder 4"/>
          <p:cNvSpPr>
            <a:spLocks noGrp="1"/>
          </p:cNvSpPr>
          <p:nvPr>
            <p:ph type="ftr" sz="quarter" idx="11"/>
          </p:nvPr>
        </p:nvSpPr>
        <p:spPr/>
        <p:txBody>
          <a:bodyPr/>
          <a:lstStyle>
            <a:lvl1pPr>
              <a:defRPr/>
            </a:lvl1pPr>
          </a:lstStyle>
          <a:p>
            <a:pPr>
              <a:defRPr/>
            </a:pPr>
            <a:endParaRPr lang="fa-IR"/>
          </a:p>
        </p:txBody>
      </p:sp>
      <p:sp>
        <p:nvSpPr>
          <p:cNvPr id="6" name="Slide Number Placeholder 5"/>
          <p:cNvSpPr>
            <a:spLocks noGrp="1"/>
          </p:cNvSpPr>
          <p:nvPr>
            <p:ph type="sldNum" sz="quarter" idx="12"/>
          </p:nvPr>
        </p:nvSpPr>
        <p:spPr/>
        <p:txBody>
          <a:bodyPr/>
          <a:lstStyle>
            <a:lvl1pPr>
              <a:defRPr/>
            </a:lvl1pPr>
          </a:lstStyle>
          <a:p>
            <a:pPr>
              <a:defRPr/>
            </a:pPr>
            <a:fld id="{7DC119B4-83C1-421E-B37A-96647598D2AF}" type="slidenum">
              <a:rPr lang="fa-IR"/>
              <a:pPr>
                <a:defRPr/>
              </a:pPr>
              <a:t>‹#›</a:t>
            </a:fld>
            <a:endParaRPr lang="fa-I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pPr>
              <a:defRPr/>
            </a:pPr>
            <a:fld id="{26670EE6-C385-4FB6-BB61-7220CFCBCBFF}" type="datetimeFigureOut">
              <a:rPr lang="fa-IR"/>
              <a:pPr>
                <a:defRPr/>
              </a:pPr>
              <a:t>02/07/1443</a:t>
            </a:fld>
            <a:endParaRPr lang="fa-IR"/>
          </a:p>
        </p:txBody>
      </p:sp>
      <p:sp>
        <p:nvSpPr>
          <p:cNvPr id="5" name="Footer Placeholder 4"/>
          <p:cNvSpPr>
            <a:spLocks noGrp="1"/>
          </p:cNvSpPr>
          <p:nvPr>
            <p:ph type="ftr" sz="quarter" idx="11"/>
          </p:nvPr>
        </p:nvSpPr>
        <p:spPr/>
        <p:txBody>
          <a:bodyPr/>
          <a:lstStyle>
            <a:lvl1pPr>
              <a:defRPr/>
            </a:lvl1pPr>
          </a:lstStyle>
          <a:p>
            <a:pPr>
              <a:defRPr/>
            </a:pPr>
            <a:endParaRPr lang="fa-IR"/>
          </a:p>
        </p:txBody>
      </p:sp>
      <p:sp>
        <p:nvSpPr>
          <p:cNvPr id="6" name="Slide Number Placeholder 5"/>
          <p:cNvSpPr>
            <a:spLocks noGrp="1"/>
          </p:cNvSpPr>
          <p:nvPr>
            <p:ph type="sldNum" sz="quarter" idx="12"/>
          </p:nvPr>
        </p:nvSpPr>
        <p:spPr/>
        <p:txBody>
          <a:bodyPr/>
          <a:lstStyle>
            <a:lvl1pPr>
              <a:defRPr/>
            </a:lvl1pPr>
          </a:lstStyle>
          <a:p>
            <a:pPr>
              <a:defRPr/>
            </a:pPr>
            <a:fld id="{3C49BB75-7827-4B23-A45A-A9E7BEBD00D4}" type="slidenum">
              <a:rPr lang="fa-IR"/>
              <a:pPr>
                <a:defRPr/>
              </a:pPr>
              <a:t>‹#›</a:t>
            </a:fld>
            <a:endParaRPr lang="fa-I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pPr>
              <a:defRPr/>
            </a:pPr>
            <a:fld id="{48B90561-353E-4829-867B-E8740AE71053}" type="datetimeFigureOut">
              <a:rPr lang="fa-IR"/>
              <a:pPr>
                <a:defRPr/>
              </a:pPr>
              <a:t>02/07/1443</a:t>
            </a:fld>
            <a:endParaRPr lang="fa-IR"/>
          </a:p>
        </p:txBody>
      </p:sp>
      <p:sp>
        <p:nvSpPr>
          <p:cNvPr id="5" name="Footer Placeholder 4"/>
          <p:cNvSpPr>
            <a:spLocks noGrp="1"/>
          </p:cNvSpPr>
          <p:nvPr>
            <p:ph type="ftr" sz="quarter" idx="11"/>
          </p:nvPr>
        </p:nvSpPr>
        <p:spPr/>
        <p:txBody>
          <a:bodyPr/>
          <a:lstStyle>
            <a:lvl1pPr>
              <a:defRPr/>
            </a:lvl1pPr>
          </a:lstStyle>
          <a:p>
            <a:pPr>
              <a:defRPr/>
            </a:pPr>
            <a:endParaRPr lang="fa-IR"/>
          </a:p>
        </p:txBody>
      </p:sp>
      <p:sp>
        <p:nvSpPr>
          <p:cNvPr id="6" name="Slide Number Placeholder 5"/>
          <p:cNvSpPr>
            <a:spLocks noGrp="1"/>
          </p:cNvSpPr>
          <p:nvPr>
            <p:ph type="sldNum" sz="quarter" idx="12"/>
          </p:nvPr>
        </p:nvSpPr>
        <p:spPr/>
        <p:txBody>
          <a:bodyPr/>
          <a:lstStyle>
            <a:lvl1pPr>
              <a:defRPr/>
            </a:lvl1pPr>
          </a:lstStyle>
          <a:p>
            <a:pPr>
              <a:defRPr/>
            </a:pPr>
            <a:fld id="{E1322B79-3788-4F00-B744-7E51D4FEE030}" type="slidenum">
              <a:rPr lang="fa-IR"/>
              <a:pPr>
                <a:defRPr/>
              </a:pPr>
              <a:t>‹#›</a:t>
            </a:fld>
            <a:endParaRPr lang="fa-I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pPr>
              <a:defRPr/>
            </a:pPr>
            <a:fld id="{79B73326-939B-47DB-AA14-0A118F8039E8}" type="datetimeFigureOut">
              <a:rPr lang="fa-IR"/>
              <a:pPr>
                <a:defRPr/>
              </a:pPr>
              <a:t>02/07/1443</a:t>
            </a:fld>
            <a:endParaRPr lang="fa-IR"/>
          </a:p>
        </p:txBody>
      </p:sp>
      <p:sp>
        <p:nvSpPr>
          <p:cNvPr id="5" name="Footer Placeholder 4"/>
          <p:cNvSpPr>
            <a:spLocks noGrp="1"/>
          </p:cNvSpPr>
          <p:nvPr>
            <p:ph type="ftr" sz="quarter" idx="11"/>
          </p:nvPr>
        </p:nvSpPr>
        <p:spPr/>
        <p:txBody>
          <a:bodyPr/>
          <a:lstStyle>
            <a:lvl1pPr>
              <a:defRPr/>
            </a:lvl1pPr>
          </a:lstStyle>
          <a:p>
            <a:pPr>
              <a:defRPr/>
            </a:pPr>
            <a:endParaRPr lang="fa-IR"/>
          </a:p>
        </p:txBody>
      </p:sp>
      <p:sp>
        <p:nvSpPr>
          <p:cNvPr id="6" name="Slide Number Placeholder 5"/>
          <p:cNvSpPr>
            <a:spLocks noGrp="1"/>
          </p:cNvSpPr>
          <p:nvPr>
            <p:ph type="sldNum" sz="quarter" idx="12"/>
          </p:nvPr>
        </p:nvSpPr>
        <p:spPr/>
        <p:txBody>
          <a:bodyPr/>
          <a:lstStyle>
            <a:lvl1pPr>
              <a:defRPr/>
            </a:lvl1pPr>
          </a:lstStyle>
          <a:p>
            <a:pPr>
              <a:defRPr/>
            </a:pPr>
            <a:fld id="{549DBE82-97FD-42DA-8E38-905DA34B64C3}" type="slidenum">
              <a:rPr lang="fa-IR"/>
              <a:pPr>
                <a:defRPr/>
              </a:pPr>
              <a:t>‹#›</a:t>
            </a:fld>
            <a:endParaRPr lang="fa-I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6CE524E-2A1C-4904-99A7-77C66D855A56}" type="datetimeFigureOut">
              <a:rPr lang="fa-IR"/>
              <a:pPr>
                <a:defRPr/>
              </a:pPr>
              <a:t>02/07/1443</a:t>
            </a:fld>
            <a:endParaRPr lang="fa-IR"/>
          </a:p>
        </p:txBody>
      </p:sp>
      <p:sp>
        <p:nvSpPr>
          <p:cNvPr id="5" name="Footer Placeholder 4"/>
          <p:cNvSpPr>
            <a:spLocks noGrp="1"/>
          </p:cNvSpPr>
          <p:nvPr>
            <p:ph type="ftr" sz="quarter" idx="11"/>
          </p:nvPr>
        </p:nvSpPr>
        <p:spPr/>
        <p:txBody>
          <a:bodyPr/>
          <a:lstStyle>
            <a:lvl1pPr>
              <a:defRPr/>
            </a:lvl1pPr>
          </a:lstStyle>
          <a:p>
            <a:pPr>
              <a:defRPr/>
            </a:pPr>
            <a:endParaRPr lang="fa-IR"/>
          </a:p>
        </p:txBody>
      </p:sp>
      <p:sp>
        <p:nvSpPr>
          <p:cNvPr id="6" name="Slide Number Placeholder 5"/>
          <p:cNvSpPr>
            <a:spLocks noGrp="1"/>
          </p:cNvSpPr>
          <p:nvPr>
            <p:ph type="sldNum" sz="quarter" idx="12"/>
          </p:nvPr>
        </p:nvSpPr>
        <p:spPr/>
        <p:txBody>
          <a:bodyPr/>
          <a:lstStyle>
            <a:lvl1pPr>
              <a:defRPr/>
            </a:lvl1pPr>
          </a:lstStyle>
          <a:p>
            <a:pPr>
              <a:defRPr/>
            </a:pPr>
            <a:fld id="{80205BE6-A69D-4EDA-B4C0-365F524D1EF3}" type="slidenum">
              <a:rPr lang="fa-IR"/>
              <a:pPr>
                <a:defRPr/>
              </a:pPr>
              <a:t>‹#›</a:t>
            </a:fld>
            <a:endParaRPr lang="fa-I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3"/>
          <p:cNvSpPr>
            <a:spLocks noGrp="1"/>
          </p:cNvSpPr>
          <p:nvPr>
            <p:ph type="dt" sz="half" idx="10"/>
          </p:nvPr>
        </p:nvSpPr>
        <p:spPr/>
        <p:txBody>
          <a:bodyPr/>
          <a:lstStyle>
            <a:lvl1pPr>
              <a:defRPr/>
            </a:lvl1pPr>
          </a:lstStyle>
          <a:p>
            <a:pPr>
              <a:defRPr/>
            </a:pPr>
            <a:fld id="{D33CB7DC-9EDA-45BD-BE2C-68DE79E0CD13}" type="datetimeFigureOut">
              <a:rPr lang="fa-IR"/>
              <a:pPr>
                <a:defRPr/>
              </a:pPr>
              <a:t>02/07/1443</a:t>
            </a:fld>
            <a:endParaRPr lang="fa-IR"/>
          </a:p>
        </p:txBody>
      </p:sp>
      <p:sp>
        <p:nvSpPr>
          <p:cNvPr id="6" name="Footer Placeholder 4"/>
          <p:cNvSpPr>
            <a:spLocks noGrp="1"/>
          </p:cNvSpPr>
          <p:nvPr>
            <p:ph type="ftr" sz="quarter" idx="11"/>
          </p:nvPr>
        </p:nvSpPr>
        <p:spPr/>
        <p:txBody>
          <a:bodyPr/>
          <a:lstStyle>
            <a:lvl1pPr>
              <a:defRPr/>
            </a:lvl1pPr>
          </a:lstStyle>
          <a:p>
            <a:pPr>
              <a:defRPr/>
            </a:pPr>
            <a:endParaRPr lang="fa-IR"/>
          </a:p>
        </p:txBody>
      </p:sp>
      <p:sp>
        <p:nvSpPr>
          <p:cNvPr id="7" name="Slide Number Placeholder 5"/>
          <p:cNvSpPr>
            <a:spLocks noGrp="1"/>
          </p:cNvSpPr>
          <p:nvPr>
            <p:ph type="sldNum" sz="quarter" idx="12"/>
          </p:nvPr>
        </p:nvSpPr>
        <p:spPr/>
        <p:txBody>
          <a:bodyPr/>
          <a:lstStyle>
            <a:lvl1pPr>
              <a:defRPr/>
            </a:lvl1pPr>
          </a:lstStyle>
          <a:p>
            <a:pPr>
              <a:defRPr/>
            </a:pPr>
            <a:fld id="{2B3DA8DD-1A8C-4F84-93B7-358A9DD09577}" type="slidenum">
              <a:rPr lang="fa-IR"/>
              <a:pPr>
                <a:defRPr/>
              </a:pPr>
              <a:t>‹#›</a:t>
            </a:fld>
            <a:endParaRPr lang="fa-I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3"/>
          <p:cNvSpPr>
            <a:spLocks noGrp="1"/>
          </p:cNvSpPr>
          <p:nvPr>
            <p:ph type="dt" sz="half" idx="10"/>
          </p:nvPr>
        </p:nvSpPr>
        <p:spPr/>
        <p:txBody>
          <a:bodyPr/>
          <a:lstStyle>
            <a:lvl1pPr>
              <a:defRPr/>
            </a:lvl1pPr>
          </a:lstStyle>
          <a:p>
            <a:pPr>
              <a:defRPr/>
            </a:pPr>
            <a:fld id="{2F00DDE8-D61B-4FEF-AE8F-D55C57721804}" type="datetimeFigureOut">
              <a:rPr lang="fa-IR"/>
              <a:pPr>
                <a:defRPr/>
              </a:pPr>
              <a:t>02/07/1443</a:t>
            </a:fld>
            <a:endParaRPr lang="fa-IR"/>
          </a:p>
        </p:txBody>
      </p:sp>
      <p:sp>
        <p:nvSpPr>
          <p:cNvPr id="8" name="Footer Placeholder 4"/>
          <p:cNvSpPr>
            <a:spLocks noGrp="1"/>
          </p:cNvSpPr>
          <p:nvPr>
            <p:ph type="ftr" sz="quarter" idx="11"/>
          </p:nvPr>
        </p:nvSpPr>
        <p:spPr/>
        <p:txBody>
          <a:bodyPr/>
          <a:lstStyle>
            <a:lvl1pPr>
              <a:defRPr/>
            </a:lvl1pPr>
          </a:lstStyle>
          <a:p>
            <a:pPr>
              <a:defRPr/>
            </a:pPr>
            <a:endParaRPr lang="fa-IR"/>
          </a:p>
        </p:txBody>
      </p:sp>
      <p:sp>
        <p:nvSpPr>
          <p:cNvPr id="9" name="Slide Number Placeholder 5"/>
          <p:cNvSpPr>
            <a:spLocks noGrp="1"/>
          </p:cNvSpPr>
          <p:nvPr>
            <p:ph type="sldNum" sz="quarter" idx="12"/>
          </p:nvPr>
        </p:nvSpPr>
        <p:spPr/>
        <p:txBody>
          <a:bodyPr/>
          <a:lstStyle>
            <a:lvl1pPr>
              <a:defRPr/>
            </a:lvl1pPr>
          </a:lstStyle>
          <a:p>
            <a:pPr>
              <a:defRPr/>
            </a:pPr>
            <a:fld id="{94381D6C-FF2D-4D9F-B6E9-A4C5F773B502}" type="slidenum">
              <a:rPr lang="fa-IR"/>
              <a:pPr>
                <a:defRPr/>
              </a:pPr>
              <a:t>‹#›</a:t>
            </a:fld>
            <a:endParaRPr lang="fa-I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3"/>
          <p:cNvSpPr>
            <a:spLocks noGrp="1"/>
          </p:cNvSpPr>
          <p:nvPr>
            <p:ph type="dt" sz="half" idx="10"/>
          </p:nvPr>
        </p:nvSpPr>
        <p:spPr/>
        <p:txBody>
          <a:bodyPr/>
          <a:lstStyle>
            <a:lvl1pPr>
              <a:defRPr/>
            </a:lvl1pPr>
          </a:lstStyle>
          <a:p>
            <a:pPr>
              <a:defRPr/>
            </a:pPr>
            <a:fld id="{E25C723E-E502-4B1E-893A-EEDADA335C28}" type="datetimeFigureOut">
              <a:rPr lang="fa-IR"/>
              <a:pPr>
                <a:defRPr/>
              </a:pPr>
              <a:t>02/07/1443</a:t>
            </a:fld>
            <a:endParaRPr lang="fa-IR"/>
          </a:p>
        </p:txBody>
      </p:sp>
      <p:sp>
        <p:nvSpPr>
          <p:cNvPr id="4" name="Footer Placeholder 4"/>
          <p:cNvSpPr>
            <a:spLocks noGrp="1"/>
          </p:cNvSpPr>
          <p:nvPr>
            <p:ph type="ftr" sz="quarter" idx="11"/>
          </p:nvPr>
        </p:nvSpPr>
        <p:spPr/>
        <p:txBody>
          <a:bodyPr/>
          <a:lstStyle>
            <a:lvl1pPr>
              <a:defRPr/>
            </a:lvl1pPr>
          </a:lstStyle>
          <a:p>
            <a:pPr>
              <a:defRPr/>
            </a:pPr>
            <a:endParaRPr lang="fa-IR"/>
          </a:p>
        </p:txBody>
      </p:sp>
      <p:sp>
        <p:nvSpPr>
          <p:cNvPr id="5" name="Slide Number Placeholder 5"/>
          <p:cNvSpPr>
            <a:spLocks noGrp="1"/>
          </p:cNvSpPr>
          <p:nvPr>
            <p:ph type="sldNum" sz="quarter" idx="12"/>
          </p:nvPr>
        </p:nvSpPr>
        <p:spPr/>
        <p:txBody>
          <a:bodyPr/>
          <a:lstStyle>
            <a:lvl1pPr>
              <a:defRPr/>
            </a:lvl1pPr>
          </a:lstStyle>
          <a:p>
            <a:pPr>
              <a:defRPr/>
            </a:pPr>
            <a:fld id="{1401AB3D-76BA-47C5-81CD-EE8DC8696AC9}" type="slidenum">
              <a:rPr lang="fa-IR"/>
              <a:pPr>
                <a:defRPr/>
              </a:pPr>
              <a:t>‹#›</a:t>
            </a:fld>
            <a:endParaRPr lang="fa-I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5F67BC6-CA38-4289-9B2D-7BF6EAC9443B}" type="datetimeFigureOut">
              <a:rPr lang="fa-IR"/>
              <a:pPr>
                <a:defRPr/>
              </a:pPr>
              <a:t>02/07/1443</a:t>
            </a:fld>
            <a:endParaRPr lang="fa-IR"/>
          </a:p>
        </p:txBody>
      </p:sp>
      <p:sp>
        <p:nvSpPr>
          <p:cNvPr id="3" name="Footer Placeholder 4"/>
          <p:cNvSpPr>
            <a:spLocks noGrp="1"/>
          </p:cNvSpPr>
          <p:nvPr>
            <p:ph type="ftr" sz="quarter" idx="11"/>
          </p:nvPr>
        </p:nvSpPr>
        <p:spPr/>
        <p:txBody>
          <a:bodyPr/>
          <a:lstStyle>
            <a:lvl1pPr>
              <a:defRPr/>
            </a:lvl1pPr>
          </a:lstStyle>
          <a:p>
            <a:pPr>
              <a:defRPr/>
            </a:pPr>
            <a:endParaRPr lang="fa-IR"/>
          </a:p>
        </p:txBody>
      </p:sp>
      <p:sp>
        <p:nvSpPr>
          <p:cNvPr id="4" name="Slide Number Placeholder 5"/>
          <p:cNvSpPr>
            <a:spLocks noGrp="1"/>
          </p:cNvSpPr>
          <p:nvPr>
            <p:ph type="sldNum" sz="quarter" idx="12"/>
          </p:nvPr>
        </p:nvSpPr>
        <p:spPr/>
        <p:txBody>
          <a:bodyPr/>
          <a:lstStyle>
            <a:lvl1pPr>
              <a:defRPr/>
            </a:lvl1pPr>
          </a:lstStyle>
          <a:p>
            <a:pPr>
              <a:defRPr/>
            </a:pPr>
            <a:fld id="{95C85346-7A7F-45C0-8FD8-92A558B17FD8}" type="slidenum">
              <a:rPr lang="fa-IR"/>
              <a:pPr>
                <a:defRPr/>
              </a:pPr>
              <a:t>‹#›</a:t>
            </a:fld>
            <a:endParaRPr lang="fa-I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7FE3577-B88F-4410-9369-BF85E25C05FA}" type="datetimeFigureOut">
              <a:rPr lang="fa-IR"/>
              <a:pPr>
                <a:defRPr/>
              </a:pPr>
              <a:t>02/07/1443</a:t>
            </a:fld>
            <a:endParaRPr lang="fa-IR"/>
          </a:p>
        </p:txBody>
      </p:sp>
      <p:sp>
        <p:nvSpPr>
          <p:cNvPr id="6" name="Footer Placeholder 4"/>
          <p:cNvSpPr>
            <a:spLocks noGrp="1"/>
          </p:cNvSpPr>
          <p:nvPr>
            <p:ph type="ftr" sz="quarter" idx="11"/>
          </p:nvPr>
        </p:nvSpPr>
        <p:spPr/>
        <p:txBody>
          <a:bodyPr/>
          <a:lstStyle>
            <a:lvl1pPr>
              <a:defRPr/>
            </a:lvl1pPr>
          </a:lstStyle>
          <a:p>
            <a:pPr>
              <a:defRPr/>
            </a:pPr>
            <a:endParaRPr lang="fa-IR"/>
          </a:p>
        </p:txBody>
      </p:sp>
      <p:sp>
        <p:nvSpPr>
          <p:cNvPr id="7" name="Slide Number Placeholder 5"/>
          <p:cNvSpPr>
            <a:spLocks noGrp="1"/>
          </p:cNvSpPr>
          <p:nvPr>
            <p:ph type="sldNum" sz="quarter" idx="12"/>
          </p:nvPr>
        </p:nvSpPr>
        <p:spPr/>
        <p:txBody>
          <a:bodyPr/>
          <a:lstStyle>
            <a:lvl1pPr>
              <a:defRPr/>
            </a:lvl1pPr>
          </a:lstStyle>
          <a:p>
            <a:pPr>
              <a:defRPr/>
            </a:pPr>
            <a:fld id="{1D6E4DA6-0368-481F-892A-6A2041E0E2CA}" type="slidenum">
              <a:rPr lang="fa-IR"/>
              <a:pPr>
                <a:defRPr/>
              </a:pPr>
              <a:t>‹#›</a:t>
            </a:fld>
            <a:endParaRPr lang="fa-I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E79C154-A31F-4575-88C5-7569107FAD25}" type="datetimeFigureOut">
              <a:rPr lang="fa-IR"/>
              <a:pPr>
                <a:defRPr/>
              </a:pPr>
              <a:t>02/07/1443</a:t>
            </a:fld>
            <a:endParaRPr lang="fa-IR"/>
          </a:p>
        </p:txBody>
      </p:sp>
      <p:sp>
        <p:nvSpPr>
          <p:cNvPr id="6" name="Footer Placeholder 4"/>
          <p:cNvSpPr>
            <a:spLocks noGrp="1"/>
          </p:cNvSpPr>
          <p:nvPr>
            <p:ph type="ftr" sz="quarter" idx="11"/>
          </p:nvPr>
        </p:nvSpPr>
        <p:spPr/>
        <p:txBody>
          <a:bodyPr/>
          <a:lstStyle>
            <a:lvl1pPr>
              <a:defRPr/>
            </a:lvl1pPr>
          </a:lstStyle>
          <a:p>
            <a:pPr>
              <a:defRPr/>
            </a:pPr>
            <a:endParaRPr lang="fa-IR"/>
          </a:p>
        </p:txBody>
      </p:sp>
      <p:sp>
        <p:nvSpPr>
          <p:cNvPr id="7" name="Slide Number Placeholder 5"/>
          <p:cNvSpPr>
            <a:spLocks noGrp="1"/>
          </p:cNvSpPr>
          <p:nvPr>
            <p:ph type="sldNum" sz="quarter" idx="12"/>
          </p:nvPr>
        </p:nvSpPr>
        <p:spPr/>
        <p:txBody>
          <a:bodyPr/>
          <a:lstStyle>
            <a:lvl1pPr>
              <a:defRPr/>
            </a:lvl1pPr>
          </a:lstStyle>
          <a:p>
            <a:pPr>
              <a:defRPr/>
            </a:pPr>
            <a:fld id="{0CC96C55-0689-4018-BB0F-ED277C8697BD}" type="slidenum">
              <a:rPr lang="fa-IR"/>
              <a:pPr>
                <a:defRPr/>
              </a:pPr>
              <a:t>‹#›</a:t>
            </a:fld>
            <a:endParaRPr lang="fa-I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rtl="1" fontAlgn="auto">
              <a:spcBef>
                <a:spcPts val="0"/>
              </a:spcBef>
              <a:spcAft>
                <a:spcPts val="0"/>
              </a:spcAft>
              <a:defRPr sz="1200">
                <a:solidFill>
                  <a:schemeClr val="tx1">
                    <a:tint val="75000"/>
                  </a:schemeClr>
                </a:solidFill>
                <a:latin typeface="+mn-lt"/>
                <a:cs typeface="+mn-cs"/>
              </a:defRPr>
            </a:lvl1pPr>
          </a:lstStyle>
          <a:p>
            <a:pPr>
              <a:defRPr/>
            </a:pPr>
            <a:fld id="{E6A094F2-8677-41BC-9CD9-98AEBA4440EB}" type="datetimeFigureOut">
              <a:rPr lang="fa-IR"/>
              <a:pPr>
                <a:defRPr/>
              </a:pPr>
              <a:t>02/07/1443</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rtl="1" fontAlgn="auto">
              <a:spcBef>
                <a:spcPts val="0"/>
              </a:spcBef>
              <a:spcAft>
                <a:spcPts val="0"/>
              </a:spcAft>
              <a:defRPr sz="1200">
                <a:solidFill>
                  <a:schemeClr val="tx1">
                    <a:tint val="75000"/>
                  </a:schemeClr>
                </a:solidFill>
                <a:latin typeface="+mn-lt"/>
                <a:cs typeface="+mn-cs"/>
              </a:defRPr>
            </a:lvl1pPr>
          </a:lstStyle>
          <a:p>
            <a:pPr>
              <a:defRPr/>
            </a:pPr>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rtl="1" fontAlgn="auto">
              <a:spcBef>
                <a:spcPts val="0"/>
              </a:spcBef>
              <a:spcAft>
                <a:spcPts val="0"/>
              </a:spcAft>
              <a:defRPr sz="1200">
                <a:solidFill>
                  <a:schemeClr val="tx1">
                    <a:tint val="75000"/>
                  </a:schemeClr>
                </a:solidFill>
                <a:latin typeface="+mn-lt"/>
                <a:cs typeface="+mn-cs"/>
              </a:defRPr>
            </a:lvl1pPr>
          </a:lstStyle>
          <a:p>
            <a:pPr>
              <a:defRPr/>
            </a:pPr>
            <a:fld id="{C106706E-3EA1-42D0-9DF6-4B7CB9FD0727}" type="slidenum">
              <a:rPr lang="fa-IR"/>
              <a:pPr>
                <a:defRPr/>
              </a:pPr>
              <a:t>‹#›</a:t>
            </a:fld>
            <a:endParaRPr lang="fa-IR"/>
          </a:p>
        </p:txBody>
      </p:sp>
    </p:spTree>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Lst>
  <p:transition/>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Calibri" pitchFamily="34" charset="0"/>
          <a:cs typeface="Times New Roman" pitchFamily="18" charset="0"/>
        </a:defRPr>
      </a:lvl2pPr>
      <a:lvl3pPr algn="ctr" rtl="1" eaLnBrk="0" fontAlgn="base" hangingPunct="0">
        <a:spcBef>
          <a:spcPct val="0"/>
        </a:spcBef>
        <a:spcAft>
          <a:spcPct val="0"/>
        </a:spcAft>
        <a:defRPr sz="4400">
          <a:solidFill>
            <a:schemeClr val="tx1"/>
          </a:solidFill>
          <a:latin typeface="Calibri" pitchFamily="34" charset="0"/>
          <a:cs typeface="Times New Roman" pitchFamily="18" charset="0"/>
        </a:defRPr>
      </a:lvl3pPr>
      <a:lvl4pPr algn="ctr" rtl="1" eaLnBrk="0" fontAlgn="base" hangingPunct="0">
        <a:spcBef>
          <a:spcPct val="0"/>
        </a:spcBef>
        <a:spcAft>
          <a:spcPct val="0"/>
        </a:spcAft>
        <a:defRPr sz="4400">
          <a:solidFill>
            <a:schemeClr val="tx1"/>
          </a:solidFill>
          <a:latin typeface="Calibri" pitchFamily="34" charset="0"/>
          <a:cs typeface="Times New Roman" pitchFamily="18" charset="0"/>
        </a:defRPr>
      </a:lvl4pPr>
      <a:lvl5pPr algn="ctr" rtl="1" eaLnBrk="0" fontAlgn="base" hangingPunct="0">
        <a:spcBef>
          <a:spcPct val="0"/>
        </a:spcBef>
        <a:spcAft>
          <a:spcPct val="0"/>
        </a:spcAft>
        <a:defRPr sz="4400">
          <a:solidFill>
            <a:schemeClr val="tx1"/>
          </a:solidFill>
          <a:latin typeface="Calibri" pitchFamily="34" charset="0"/>
          <a:cs typeface="Times New Roman" pitchFamily="18" charset="0"/>
        </a:defRPr>
      </a:lvl5pPr>
      <a:lvl6pPr marL="457200" algn="ctr" rtl="1" fontAlgn="base">
        <a:spcBef>
          <a:spcPct val="0"/>
        </a:spcBef>
        <a:spcAft>
          <a:spcPct val="0"/>
        </a:spcAft>
        <a:defRPr sz="4400">
          <a:solidFill>
            <a:schemeClr val="tx1"/>
          </a:solidFill>
          <a:latin typeface="Calibri" pitchFamily="34" charset="0"/>
          <a:cs typeface="Times New Roman" pitchFamily="18" charset="0"/>
        </a:defRPr>
      </a:lvl6pPr>
      <a:lvl7pPr marL="914400" algn="ctr" rtl="1" fontAlgn="base">
        <a:spcBef>
          <a:spcPct val="0"/>
        </a:spcBef>
        <a:spcAft>
          <a:spcPct val="0"/>
        </a:spcAft>
        <a:defRPr sz="4400">
          <a:solidFill>
            <a:schemeClr val="tx1"/>
          </a:solidFill>
          <a:latin typeface="Calibri" pitchFamily="34" charset="0"/>
          <a:cs typeface="Times New Roman" pitchFamily="18" charset="0"/>
        </a:defRPr>
      </a:lvl7pPr>
      <a:lvl8pPr marL="1371600" algn="ctr" rtl="1" fontAlgn="base">
        <a:spcBef>
          <a:spcPct val="0"/>
        </a:spcBef>
        <a:spcAft>
          <a:spcPct val="0"/>
        </a:spcAft>
        <a:defRPr sz="4400">
          <a:solidFill>
            <a:schemeClr val="tx1"/>
          </a:solidFill>
          <a:latin typeface="Calibri" pitchFamily="34" charset="0"/>
          <a:cs typeface="Times New Roman" pitchFamily="18" charset="0"/>
        </a:defRPr>
      </a:lvl8pPr>
      <a:lvl9pPr marL="1828800" algn="ctr" rtl="1" fontAlgn="base">
        <a:spcBef>
          <a:spcPct val="0"/>
        </a:spcBef>
        <a:spcAft>
          <a:spcPct val="0"/>
        </a:spcAft>
        <a:defRPr sz="4400">
          <a:solidFill>
            <a:schemeClr val="tx1"/>
          </a:solidFill>
          <a:latin typeface="Calibri" pitchFamily="34" charset="0"/>
          <a:cs typeface="Times New Roman" pitchFamily="18" charset="0"/>
        </a:defRPr>
      </a:lvl9pPr>
    </p:titleStyle>
    <p:bodyStyle>
      <a:lvl1pPr marL="342900" indent="-342900" algn="r" rtl="1"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1472" y="4000504"/>
            <a:ext cx="7786710" cy="1754326"/>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defRPr/>
            </a:pPr>
            <a:r>
              <a:rPr lang="fa-IR" sz="5400" b="1" spc="50" dirty="0" smtClean="0">
                <a:ln w="11430"/>
                <a:solidFill>
                  <a:schemeClr val="tx2">
                    <a:lumMod val="50000"/>
                  </a:schemeClr>
                </a:solidFill>
                <a:effectLst>
                  <a:outerShdw blurRad="76200" dist="50800" dir="5400000" algn="tl" rotWithShape="0">
                    <a:srgbClr val="000000">
                      <a:alpha val="65000"/>
                    </a:srgbClr>
                  </a:outerShdw>
                </a:effectLst>
                <a:cs typeface="B Nazanin" pitchFamily="2" charset="-78"/>
              </a:rPr>
              <a:t>گروه فناوری</a:t>
            </a:r>
            <a:r>
              <a:rPr lang="en-US" sz="5400" b="1" spc="50" dirty="0" smtClean="0">
                <a:ln w="11430"/>
                <a:solidFill>
                  <a:schemeClr val="tx2">
                    <a:lumMod val="50000"/>
                  </a:schemeClr>
                </a:solidFill>
                <a:effectLst>
                  <a:outerShdw blurRad="76200" dist="50800" dir="5400000" algn="tl" rotWithShape="0">
                    <a:srgbClr val="000000">
                      <a:alpha val="65000"/>
                    </a:srgbClr>
                  </a:outerShdw>
                </a:effectLst>
                <a:cs typeface="B Nazanin" pitchFamily="2" charset="-78"/>
              </a:rPr>
              <a:t> </a:t>
            </a:r>
            <a:r>
              <a:rPr lang="fa-IR" sz="5400" b="1" spc="50" dirty="0" smtClean="0">
                <a:ln w="11430"/>
                <a:solidFill>
                  <a:schemeClr val="tx2">
                    <a:lumMod val="50000"/>
                  </a:schemeClr>
                </a:solidFill>
                <a:effectLst>
                  <a:outerShdw blurRad="76200" dist="50800" dir="5400000" algn="tl" rotWithShape="0">
                    <a:srgbClr val="000000">
                      <a:alpha val="65000"/>
                    </a:srgbClr>
                  </a:outerShdw>
                </a:effectLst>
                <a:cs typeface="B Nazanin" pitchFamily="2" charset="-78"/>
              </a:rPr>
              <a:t>موج خاور (فناموج)</a:t>
            </a:r>
            <a:endParaRPr lang="en-US" sz="5400" b="1" spc="50" dirty="0">
              <a:ln w="11430"/>
              <a:solidFill>
                <a:schemeClr val="tx2">
                  <a:lumMod val="50000"/>
                </a:schemeClr>
              </a:solidFill>
              <a:effectLst>
                <a:outerShdw blurRad="76200" dist="50800" dir="5400000" algn="tl" rotWithShape="0">
                  <a:srgbClr val="000000">
                    <a:alpha val="65000"/>
                  </a:srgbClr>
                </a:outerShdw>
              </a:effectLst>
              <a:cs typeface="B Nazanin" pitchFamily="2"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82429" y="1412776"/>
            <a:ext cx="1764795" cy="22768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Picture 9" descr="Y:\HR\بیمه\pic\015.png"/>
          <p:cNvPicPr>
            <a:picLocks noChangeAspect="1" noChangeArrowheads="1"/>
          </p:cNvPicPr>
          <p:nvPr/>
        </p:nvPicPr>
        <p:blipFill>
          <a:blip r:embed="rId2" cstate="print"/>
          <a:srcRect/>
          <a:stretch>
            <a:fillRect/>
          </a:stretch>
        </p:blipFill>
        <p:spPr bwMode="auto">
          <a:xfrm>
            <a:off x="1187624" y="4505102"/>
            <a:ext cx="2117864" cy="1300162"/>
          </a:xfrm>
          <a:prstGeom prst="rect">
            <a:avLst/>
          </a:prstGeom>
          <a:noFill/>
          <a:ln w="9525">
            <a:noFill/>
            <a:miter lim="800000"/>
            <a:headEnd/>
            <a:tailEnd/>
          </a:ln>
        </p:spPr>
      </p:pic>
      <p:pic>
        <p:nvPicPr>
          <p:cNvPr id="11" name="Picture 10" descr="Y:\HR\بیمه\pic\013.png"/>
          <p:cNvPicPr>
            <a:picLocks noChangeAspect="1" noChangeArrowheads="1"/>
          </p:cNvPicPr>
          <p:nvPr/>
        </p:nvPicPr>
        <p:blipFill>
          <a:blip r:embed="rId3" cstate="print"/>
          <a:srcRect/>
          <a:stretch>
            <a:fillRect/>
          </a:stretch>
        </p:blipFill>
        <p:spPr bwMode="auto">
          <a:xfrm>
            <a:off x="4499992" y="4240152"/>
            <a:ext cx="3672407" cy="1541916"/>
          </a:xfrm>
          <a:prstGeom prst="rect">
            <a:avLst/>
          </a:prstGeom>
          <a:noFill/>
          <a:ln w="9525">
            <a:noFill/>
            <a:miter lim="800000"/>
            <a:headEnd/>
            <a:tailEnd/>
          </a:ln>
        </p:spPr>
      </p:pic>
      <p:sp>
        <p:nvSpPr>
          <p:cNvPr id="14" name="Content Placeholder 8"/>
          <p:cNvSpPr txBox="1">
            <a:spLocks/>
          </p:cNvSpPr>
          <p:nvPr/>
        </p:nvSpPr>
        <p:spPr bwMode="auto">
          <a:xfrm>
            <a:off x="3203848" y="1207293"/>
            <a:ext cx="4968551"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endParaRPr lang="fa-IR" sz="1800" dirty="0" smtClean="0">
              <a:cs typeface="B Nazanin" pitchFamily="2" charset="-78"/>
            </a:endParaRPr>
          </a:p>
          <a:p>
            <a:pPr marL="0" indent="0">
              <a:buFont typeface="Arial" pitchFamily="34" charset="0"/>
              <a:buNone/>
            </a:pPr>
            <a:r>
              <a:rPr lang="fa-IR" sz="2000" b="1" dirty="0" smtClean="0">
                <a:solidFill>
                  <a:srgbClr val="990033"/>
                </a:solidFill>
                <a:latin typeface="Calibri" pitchFamily="34" charset="0"/>
                <a:cs typeface="B Nazanin" pitchFamily="2" charset="-78"/>
              </a:rPr>
              <a:t>3-1</a:t>
            </a:r>
            <a:r>
              <a:rPr lang="en-US" sz="2000" b="1" dirty="0" smtClean="0">
                <a:solidFill>
                  <a:srgbClr val="990033"/>
                </a:solidFill>
                <a:latin typeface="Calibri" pitchFamily="34" charset="0"/>
                <a:cs typeface="B Nazanin" pitchFamily="2" charset="-78"/>
              </a:rPr>
              <a:t>  </a:t>
            </a:r>
            <a:r>
              <a:rPr lang="fa-IR" sz="2000" b="1" dirty="0" smtClean="0">
                <a:solidFill>
                  <a:srgbClr val="990033"/>
                </a:solidFill>
                <a:latin typeface="Calibri" pitchFamily="34" charset="0"/>
                <a:cs typeface="B Nazanin" pitchFamily="2" charset="-78"/>
              </a:rPr>
              <a:t>رادیوهای مایکرویو نقطه به نقطه </a:t>
            </a:r>
            <a:r>
              <a:rPr lang="en-US" sz="2000" b="1" dirty="0" smtClean="0">
                <a:solidFill>
                  <a:srgbClr val="990033"/>
                </a:solidFill>
                <a:latin typeface="Calibri" pitchFamily="34" charset="0"/>
                <a:cs typeface="B Nazanin" pitchFamily="2" charset="-78"/>
              </a:rPr>
              <a:t>PDH</a:t>
            </a:r>
          </a:p>
          <a:p>
            <a:pPr marL="0" indent="0">
              <a:buFont typeface="Arial" pitchFamily="34" charset="0"/>
              <a:buNone/>
            </a:pPr>
            <a:endParaRPr lang="en-US" sz="2000" b="1" dirty="0" smtClean="0">
              <a:solidFill>
                <a:srgbClr val="990033"/>
              </a:solidFill>
              <a:latin typeface="Calibri" pitchFamily="34" charset="0"/>
              <a:cs typeface="B Nazanin" pitchFamily="2" charset="-78"/>
            </a:endParaRPr>
          </a:p>
          <a:p>
            <a:pPr marL="0" indent="0">
              <a:buFont typeface="Arial" pitchFamily="34" charset="0"/>
              <a:buNone/>
            </a:pPr>
            <a:r>
              <a:rPr lang="fa-IR" sz="1800" b="1" dirty="0" smtClean="0">
                <a:latin typeface="Calibri" pitchFamily="34" charset="0"/>
                <a:cs typeface="B Nazanin" pitchFamily="2" charset="-78"/>
              </a:rPr>
              <a:t>1-3-1 رادیوهای </a:t>
            </a:r>
            <a:r>
              <a:rPr lang="en-US" sz="1800" b="1" dirty="0" smtClean="0">
                <a:latin typeface="Calibri" pitchFamily="34" charset="0"/>
                <a:cs typeface="B Nazanin" pitchFamily="2" charset="-78"/>
              </a:rPr>
              <a:t>PDH</a:t>
            </a:r>
            <a:endParaRPr lang="fa-IR" sz="1800" b="1" dirty="0" smtClean="0">
              <a:latin typeface="Calibri" pitchFamily="34" charset="0"/>
              <a:cs typeface="B Nazanin" pitchFamily="2" charset="-78"/>
            </a:endParaRPr>
          </a:p>
          <a:p>
            <a:r>
              <a:rPr lang="fa-IR" sz="1600" dirty="0" smtClean="0">
                <a:cs typeface="B Nazanin" pitchFamily="2" charset="-78"/>
              </a:rPr>
              <a:t>رادیوهای </a:t>
            </a:r>
            <a:r>
              <a:rPr lang="en-US" sz="1600" dirty="0">
                <a:cs typeface="B Nazanin" pitchFamily="2" charset="-78"/>
              </a:rPr>
              <a:t>PDH</a:t>
            </a:r>
            <a:r>
              <a:rPr lang="fa-IR" sz="1600" b="1" dirty="0">
                <a:cs typeface="B Nazanin" pitchFamily="2" charset="-78"/>
              </a:rPr>
              <a:t> </a:t>
            </a:r>
            <a:r>
              <a:rPr lang="fa-IR" sz="1600" dirty="0">
                <a:cs typeface="B Nazanin" pitchFamily="2" charset="-78"/>
              </a:rPr>
              <a:t>تولید شده در </a:t>
            </a:r>
            <a:r>
              <a:rPr lang="fa-IR" sz="1600" dirty="0" smtClean="0">
                <a:cs typeface="B Nazanin" pitchFamily="2" charset="-78"/>
              </a:rPr>
              <a:t>فرکانس‌های </a:t>
            </a:r>
            <a:r>
              <a:rPr lang="en-US" sz="1600" dirty="0" smtClean="0">
                <a:cs typeface="B Nazanin" pitchFamily="2" charset="-78"/>
              </a:rPr>
              <a:t>GHz</a:t>
            </a:r>
            <a:r>
              <a:rPr lang="fa-IR" sz="1600" dirty="0" smtClean="0">
                <a:cs typeface="B Nazanin" pitchFamily="2" charset="-78"/>
              </a:rPr>
              <a:t>38-5</a:t>
            </a:r>
            <a:r>
              <a:rPr lang="en-US" sz="1600" dirty="0" smtClean="0">
                <a:cs typeface="B Nazanin" pitchFamily="2" charset="-78"/>
              </a:rPr>
              <a:t> </a:t>
            </a:r>
            <a:endParaRPr lang="fa-IR" sz="1600" dirty="0">
              <a:cs typeface="B Nazanin" pitchFamily="2" charset="-78"/>
            </a:endParaRPr>
          </a:p>
          <a:p>
            <a:r>
              <a:rPr lang="fa-IR" sz="1600" dirty="0">
                <a:cs typeface="B Nazanin" pitchFamily="2" charset="-78"/>
              </a:rPr>
              <a:t>با ظرفیت انتقال </a:t>
            </a:r>
            <a:r>
              <a:rPr lang="en-US" sz="1600" dirty="0">
                <a:cs typeface="B Nazanin" pitchFamily="2" charset="-78"/>
              </a:rPr>
              <a:t>E1</a:t>
            </a:r>
            <a:r>
              <a:rPr lang="fa-IR" sz="1600" dirty="0">
                <a:cs typeface="B Nazanin" pitchFamily="2" charset="-78"/>
              </a:rPr>
              <a:t> 16  قابل تقسیم بین </a:t>
            </a:r>
            <a:r>
              <a:rPr lang="fa-IR" sz="1600" dirty="0" smtClean="0">
                <a:cs typeface="B Nazanin" pitchFamily="2" charset="-78"/>
              </a:rPr>
              <a:t>خطوط </a:t>
            </a:r>
            <a:r>
              <a:rPr lang="en-US" sz="1600" dirty="0" smtClean="0">
                <a:cs typeface="B Nazanin" pitchFamily="2" charset="-78"/>
              </a:rPr>
              <a:t>E1</a:t>
            </a:r>
            <a:r>
              <a:rPr lang="fa-IR" sz="1600" dirty="0" smtClean="0">
                <a:cs typeface="B Nazanin" pitchFamily="2" charset="-78"/>
              </a:rPr>
              <a:t> </a:t>
            </a:r>
            <a:r>
              <a:rPr lang="fa-IR" sz="1600" dirty="0">
                <a:cs typeface="B Nazanin" pitchFamily="2" charset="-78"/>
              </a:rPr>
              <a:t>و اترنت</a:t>
            </a:r>
          </a:p>
          <a:p>
            <a:r>
              <a:rPr lang="fa-IR" sz="1600" dirty="0">
                <a:cs typeface="B Nazanin" pitchFamily="2" charset="-78"/>
              </a:rPr>
              <a:t>پیکربندی 0+1، 1+1 و </a:t>
            </a:r>
            <a:r>
              <a:rPr lang="en-US" sz="1600" dirty="0">
                <a:cs typeface="B Nazanin" pitchFamily="2" charset="-78"/>
              </a:rPr>
              <a:t>Diversity</a:t>
            </a:r>
          </a:p>
          <a:p>
            <a:r>
              <a:rPr lang="fa-IR" sz="1600" dirty="0" smtClean="0">
                <a:cs typeface="B Nazanin" pitchFamily="2" charset="-78"/>
              </a:rPr>
              <a:t>کاربرد </a:t>
            </a:r>
            <a:r>
              <a:rPr lang="fa-IR" sz="1600" dirty="0">
                <a:cs typeface="B Nazanin" pitchFamily="2" charset="-78"/>
              </a:rPr>
              <a:t>رادیو در شبکه </a:t>
            </a:r>
            <a:r>
              <a:rPr lang="en-US" sz="1600" dirty="0">
                <a:cs typeface="B Nazanin" pitchFamily="2" charset="-78"/>
              </a:rPr>
              <a:t>Back Haul</a:t>
            </a:r>
            <a:r>
              <a:rPr lang="fa-IR" sz="1600" dirty="0">
                <a:cs typeface="B Nazanin" pitchFamily="2" charset="-78"/>
              </a:rPr>
              <a:t> موبایل</a:t>
            </a:r>
            <a:endParaRPr lang="en-US" sz="1600" dirty="0">
              <a:cs typeface="B Nazanin" pitchFamily="2" charset="-78"/>
            </a:endParaRPr>
          </a:p>
          <a:p>
            <a:endParaRPr lang="fa-IR" sz="1600" dirty="0">
              <a:cs typeface="B Nazanin" pitchFamily="2" charset="-78"/>
            </a:endParaRPr>
          </a:p>
          <a:p>
            <a:endParaRPr lang="fa-IR" sz="1600" dirty="0">
              <a:cs typeface="B Nazanin" pitchFamily="2" charset="-78"/>
            </a:endParaRPr>
          </a:p>
          <a:p>
            <a:pPr marL="0" indent="0">
              <a:buFont typeface="Arial" pitchFamily="34" charset="0"/>
              <a:buNone/>
            </a:pPr>
            <a:endParaRPr lang="fa-IR" sz="1800" dirty="0" smtClean="0">
              <a:cs typeface="B Nazanin" pitchFamily="2" charset="-78"/>
            </a:endParaRPr>
          </a:p>
          <a:p>
            <a:pPr marL="0" indent="0">
              <a:buFont typeface="Arial" pitchFamily="34" charset="0"/>
              <a:buNone/>
            </a:pPr>
            <a:endParaRPr lang="en-US" sz="1800" dirty="0" smtClean="0">
              <a:cs typeface="B Nazanin" pitchFamily="2" charset="-78"/>
            </a:endParaRPr>
          </a:p>
          <a:p>
            <a:pPr>
              <a:buFont typeface="Arial" pitchFamily="34" charset="0"/>
              <a:buNone/>
            </a:pPr>
            <a:endParaRPr lang="fa-IR" sz="1800" dirty="0" smtClean="0">
              <a:cs typeface="B Nazanin" pitchFamily="2" charset="-78"/>
            </a:endParaRPr>
          </a:p>
        </p:txBody>
      </p:sp>
      <p:sp>
        <p:nvSpPr>
          <p:cNvPr id="15" name="Title 1"/>
          <p:cNvSpPr txBox="1">
            <a:spLocks/>
          </p:cNvSpPr>
          <p:nvPr/>
        </p:nvSpPr>
        <p:spPr bwMode="auto">
          <a:xfrm>
            <a:off x="5076056" y="0"/>
            <a:ext cx="4067944" cy="79690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2400" b="1" i="0" u="none" strike="noStrike" kern="1200" cap="none" spc="0" normalizeH="0" noProof="0" dirty="0" smtClean="0">
                <a:ln>
                  <a:noFill/>
                </a:ln>
                <a:solidFill>
                  <a:schemeClr val="tx2"/>
                </a:solidFill>
                <a:effectLst/>
                <a:uLnTx/>
                <a:uFillTx/>
                <a:latin typeface="+mj-lt"/>
                <a:ea typeface="+mj-ea"/>
                <a:cs typeface="B Nazanin" pitchFamily="2" charset="-78"/>
              </a:rPr>
              <a:t>1. حوزه تلکام</a:t>
            </a:r>
            <a:endParaRPr kumimoji="0" lang="fa-IR" sz="2400" b="1" i="0" u="none" strike="noStrike" kern="1200" cap="none" spc="0" normalizeH="0" baseline="0" noProof="0" dirty="0" smtClean="0">
              <a:ln>
                <a:noFill/>
              </a:ln>
              <a:solidFill>
                <a:schemeClr val="tx2"/>
              </a:solidFill>
              <a:effectLst/>
              <a:uLnTx/>
              <a:uFillTx/>
              <a:latin typeface="+mj-lt"/>
              <a:ea typeface="+mj-ea"/>
              <a:cs typeface="+mj-cs"/>
            </a:endParaRPr>
          </a:p>
        </p:txBody>
      </p:sp>
    </p:spTree>
    <p:extLst>
      <p:ext uri="{BB962C8B-B14F-4D97-AF65-F5344CB8AC3E}">
        <p14:creationId xmlns:p14="http://schemas.microsoft.com/office/powerpoint/2010/main" val="10381911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843" b="45563"/>
          <a:stretch/>
        </p:blipFill>
        <p:spPr>
          <a:xfrm>
            <a:off x="35496" y="2276872"/>
            <a:ext cx="6104221" cy="4320480"/>
          </a:xfrm>
          <a:prstGeom prst="rect">
            <a:avLst/>
          </a:prstGeom>
        </p:spPr>
      </p:pic>
      <p:sp>
        <p:nvSpPr>
          <p:cNvPr id="3" name="Content Placeholder 8"/>
          <p:cNvSpPr txBox="1">
            <a:spLocks/>
          </p:cNvSpPr>
          <p:nvPr/>
        </p:nvSpPr>
        <p:spPr bwMode="auto">
          <a:xfrm>
            <a:off x="3822851" y="1196752"/>
            <a:ext cx="449356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endParaRPr lang="fa-IR" sz="1800" dirty="0" smtClean="0">
              <a:cs typeface="B Nazanin" pitchFamily="2" charset="-78"/>
            </a:endParaRPr>
          </a:p>
          <a:p>
            <a:pPr marL="0" indent="0">
              <a:buFont typeface="Arial" pitchFamily="34" charset="0"/>
              <a:buNone/>
            </a:pPr>
            <a:r>
              <a:rPr lang="fa-IR" sz="2000" b="1" dirty="0" smtClean="0">
                <a:solidFill>
                  <a:srgbClr val="990033"/>
                </a:solidFill>
                <a:latin typeface="Calibri" pitchFamily="34" charset="0"/>
                <a:cs typeface="B Nazanin" pitchFamily="2" charset="-78"/>
              </a:rPr>
              <a:t>3-1</a:t>
            </a:r>
            <a:r>
              <a:rPr lang="en-US" sz="2000" b="1" dirty="0" smtClean="0">
                <a:solidFill>
                  <a:srgbClr val="990033"/>
                </a:solidFill>
                <a:latin typeface="Calibri" pitchFamily="34" charset="0"/>
                <a:cs typeface="B Nazanin" pitchFamily="2" charset="-78"/>
              </a:rPr>
              <a:t>  </a:t>
            </a:r>
            <a:r>
              <a:rPr lang="fa-IR" sz="2000" b="1" dirty="0" smtClean="0">
                <a:solidFill>
                  <a:srgbClr val="990033"/>
                </a:solidFill>
                <a:latin typeface="Calibri" pitchFamily="34" charset="0"/>
                <a:cs typeface="B Nazanin" pitchFamily="2" charset="-78"/>
              </a:rPr>
              <a:t>رادیوهای مایکرویو نقطه به نقطه</a:t>
            </a:r>
            <a:endParaRPr lang="en-US" sz="2000" b="1" dirty="0" smtClean="0">
              <a:solidFill>
                <a:srgbClr val="990033"/>
              </a:solidFill>
              <a:latin typeface="Calibri" pitchFamily="34" charset="0"/>
              <a:cs typeface="B Nazanin" pitchFamily="2" charset="-78"/>
            </a:endParaRPr>
          </a:p>
          <a:p>
            <a:pPr marL="0" indent="0">
              <a:buFont typeface="Arial" pitchFamily="34" charset="0"/>
              <a:buNone/>
            </a:pPr>
            <a:endParaRPr lang="en-US" sz="2000" b="1" dirty="0" smtClean="0">
              <a:solidFill>
                <a:srgbClr val="990033"/>
              </a:solidFill>
              <a:latin typeface="Calibri" pitchFamily="34" charset="0"/>
              <a:cs typeface="B Nazanin" pitchFamily="2" charset="-78"/>
            </a:endParaRPr>
          </a:p>
          <a:p>
            <a:pPr marL="0" indent="0">
              <a:buNone/>
            </a:pPr>
            <a:r>
              <a:rPr lang="fa-IR" sz="1800" b="1" dirty="0" smtClean="0">
                <a:latin typeface="Calibri" pitchFamily="34" charset="0"/>
                <a:cs typeface="B Nazanin" pitchFamily="2" charset="-78"/>
              </a:rPr>
              <a:t>1-3-1 </a:t>
            </a:r>
            <a:r>
              <a:rPr lang="fa-IR" sz="1800" b="1" dirty="0">
                <a:latin typeface="Calibri" pitchFamily="34" charset="0"/>
                <a:cs typeface="B Nazanin" pitchFamily="2" charset="-78"/>
              </a:rPr>
              <a:t>رادیوهای </a:t>
            </a:r>
            <a:r>
              <a:rPr lang="en-US" sz="1800" b="1" dirty="0">
                <a:latin typeface="Calibri" pitchFamily="34" charset="0"/>
                <a:cs typeface="B Nazanin" pitchFamily="2" charset="-78"/>
              </a:rPr>
              <a:t>PDH</a:t>
            </a:r>
            <a:endParaRPr lang="fa-IR" sz="1800" b="1" dirty="0">
              <a:latin typeface="Calibri" pitchFamily="34" charset="0"/>
              <a:cs typeface="B Nazanin" pitchFamily="2" charset="-78"/>
            </a:endParaRPr>
          </a:p>
          <a:p>
            <a:r>
              <a:rPr lang="fa-IR" sz="1600" dirty="0" smtClean="0">
                <a:cs typeface="B Nazanin" pitchFamily="2" charset="-78"/>
              </a:rPr>
              <a:t>مشخصات فنی</a:t>
            </a:r>
            <a:endParaRPr lang="fa-IR" sz="1600" dirty="0">
              <a:cs typeface="B Nazanin" pitchFamily="2" charset="-78"/>
            </a:endParaRPr>
          </a:p>
          <a:p>
            <a:endParaRPr lang="fa-IR" sz="1600" dirty="0">
              <a:cs typeface="B Nazanin" pitchFamily="2" charset="-78"/>
            </a:endParaRPr>
          </a:p>
          <a:p>
            <a:pPr marL="0" indent="0">
              <a:buFont typeface="Arial" pitchFamily="34" charset="0"/>
              <a:buNone/>
            </a:pPr>
            <a:endParaRPr lang="fa-IR" sz="1800" dirty="0" smtClean="0">
              <a:cs typeface="B Nazanin" pitchFamily="2" charset="-78"/>
            </a:endParaRPr>
          </a:p>
          <a:p>
            <a:pPr marL="0" indent="0">
              <a:buFont typeface="Arial" pitchFamily="34" charset="0"/>
              <a:buNone/>
            </a:pPr>
            <a:endParaRPr lang="en-US" sz="1800" dirty="0" smtClean="0">
              <a:cs typeface="B Nazanin" pitchFamily="2" charset="-78"/>
            </a:endParaRPr>
          </a:p>
          <a:p>
            <a:pPr>
              <a:buFont typeface="Arial" pitchFamily="34" charset="0"/>
              <a:buNone/>
            </a:pPr>
            <a:endParaRPr lang="fa-IR" sz="1800" dirty="0" smtClean="0">
              <a:cs typeface="B Nazanin" pitchFamily="2" charset="-78"/>
            </a:endParaRPr>
          </a:p>
        </p:txBody>
      </p:sp>
      <p:sp>
        <p:nvSpPr>
          <p:cNvPr id="6" name="Title 1"/>
          <p:cNvSpPr txBox="1">
            <a:spLocks/>
          </p:cNvSpPr>
          <p:nvPr/>
        </p:nvSpPr>
        <p:spPr bwMode="auto">
          <a:xfrm>
            <a:off x="5076056" y="0"/>
            <a:ext cx="4067944" cy="79690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2400" b="1" i="0" u="none" strike="noStrike" kern="1200" cap="none" spc="0" normalizeH="0" noProof="0" dirty="0" smtClean="0">
                <a:ln>
                  <a:noFill/>
                </a:ln>
                <a:solidFill>
                  <a:schemeClr val="tx2"/>
                </a:solidFill>
                <a:effectLst/>
                <a:uLnTx/>
                <a:uFillTx/>
                <a:latin typeface="+mj-lt"/>
                <a:ea typeface="+mj-ea"/>
                <a:cs typeface="B Nazanin" pitchFamily="2" charset="-78"/>
              </a:rPr>
              <a:t>1. حوزه تلکام</a:t>
            </a:r>
            <a:endParaRPr kumimoji="0" lang="fa-IR" sz="2400" b="1" i="0" u="none" strike="noStrike" kern="1200" cap="none" spc="0" normalizeH="0" baseline="0" noProof="0" dirty="0" smtClean="0">
              <a:ln>
                <a:noFill/>
              </a:ln>
              <a:solidFill>
                <a:schemeClr val="tx2"/>
              </a:solidFill>
              <a:effectLst/>
              <a:uLnTx/>
              <a:uFillTx/>
              <a:latin typeface="+mj-lt"/>
              <a:ea typeface="+mj-ea"/>
              <a:cs typeface="+mj-cs"/>
            </a:endParaRPr>
          </a:p>
        </p:txBody>
      </p:sp>
    </p:spTree>
    <p:extLst>
      <p:ext uri="{BB962C8B-B14F-4D97-AF65-F5344CB8AC3E}">
        <p14:creationId xmlns:p14="http://schemas.microsoft.com/office/powerpoint/2010/main" val="363121705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8"/>
          <p:cNvSpPr txBox="1">
            <a:spLocks/>
          </p:cNvSpPr>
          <p:nvPr/>
        </p:nvSpPr>
        <p:spPr bwMode="auto">
          <a:xfrm>
            <a:off x="3822851" y="1196752"/>
            <a:ext cx="449356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endParaRPr lang="fa-IR" sz="1800" dirty="0" smtClean="0">
              <a:cs typeface="B Nazanin" pitchFamily="2" charset="-78"/>
            </a:endParaRPr>
          </a:p>
          <a:p>
            <a:pPr marL="0" indent="0">
              <a:buNone/>
            </a:pPr>
            <a:r>
              <a:rPr lang="fa-IR" sz="2000" b="1" dirty="0">
                <a:solidFill>
                  <a:srgbClr val="990033"/>
                </a:solidFill>
                <a:latin typeface="Calibri" pitchFamily="34" charset="0"/>
                <a:cs typeface="B Nazanin" pitchFamily="2" charset="-78"/>
              </a:rPr>
              <a:t>2-1</a:t>
            </a:r>
            <a:r>
              <a:rPr lang="en-US" sz="2000" b="1" dirty="0">
                <a:solidFill>
                  <a:srgbClr val="990033"/>
                </a:solidFill>
                <a:latin typeface="Calibri" pitchFamily="34" charset="0"/>
                <a:cs typeface="B Nazanin" pitchFamily="2" charset="-78"/>
              </a:rPr>
              <a:t>  </a:t>
            </a:r>
            <a:r>
              <a:rPr lang="fa-IR" sz="2000" b="1" dirty="0">
                <a:solidFill>
                  <a:srgbClr val="990033"/>
                </a:solidFill>
                <a:latin typeface="Calibri" pitchFamily="34" charset="0"/>
                <a:cs typeface="B Nazanin" pitchFamily="2" charset="-78"/>
              </a:rPr>
              <a:t>رادیوهای مایکرویو نقطه به نقطه</a:t>
            </a:r>
            <a:endParaRPr lang="en-US" sz="2000" b="1" dirty="0">
              <a:solidFill>
                <a:srgbClr val="990033"/>
              </a:solidFill>
              <a:latin typeface="Calibri" pitchFamily="34" charset="0"/>
              <a:cs typeface="B Nazanin" pitchFamily="2" charset="-78"/>
            </a:endParaRPr>
          </a:p>
          <a:p>
            <a:pPr marL="0" indent="0">
              <a:buFont typeface="Arial" pitchFamily="34" charset="0"/>
              <a:buNone/>
            </a:pPr>
            <a:endParaRPr lang="en-US" sz="2000" b="1" dirty="0" smtClean="0">
              <a:solidFill>
                <a:srgbClr val="990033"/>
              </a:solidFill>
              <a:latin typeface="Calibri" pitchFamily="34" charset="0"/>
              <a:cs typeface="B Nazanin" pitchFamily="2" charset="-78"/>
            </a:endParaRPr>
          </a:p>
          <a:p>
            <a:pPr marL="0" indent="0">
              <a:buFont typeface="Arial" pitchFamily="34" charset="0"/>
              <a:buNone/>
            </a:pPr>
            <a:r>
              <a:rPr lang="fa-IR" sz="1800" b="1" dirty="0" smtClean="0">
                <a:latin typeface="Calibri" pitchFamily="34" charset="0"/>
                <a:cs typeface="B Nazanin" pitchFamily="2" charset="-78"/>
              </a:rPr>
              <a:t>1-3-1 رادیوهای </a:t>
            </a:r>
            <a:r>
              <a:rPr lang="en-US" sz="1800" b="1" dirty="0" smtClean="0">
                <a:latin typeface="Calibri" pitchFamily="34" charset="0"/>
                <a:cs typeface="B Nazanin" pitchFamily="2" charset="-78"/>
              </a:rPr>
              <a:t>PDH</a:t>
            </a:r>
            <a:endParaRPr lang="fa-IR" sz="1800" b="1" dirty="0" smtClean="0">
              <a:latin typeface="Calibri" pitchFamily="34" charset="0"/>
              <a:cs typeface="B Nazanin" pitchFamily="2" charset="-78"/>
            </a:endParaRPr>
          </a:p>
          <a:p>
            <a:r>
              <a:rPr lang="fa-IR" sz="1600" dirty="0" smtClean="0">
                <a:cs typeface="B Nazanin" pitchFamily="2" charset="-78"/>
              </a:rPr>
              <a:t>مشخصات فنی</a:t>
            </a:r>
            <a:endParaRPr lang="fa-IR" sz="1600" dirty="0">
              <a:cs typeface="B Nazanin" pitchFamily="2" charset="-78"/>
            </a:endParaRPr>
          </a:p>
          <a:p>
            <a:endParaRPr lang="fa-IR" sz="1600" dirty="0">
              <a:cs typeface="B Nazanin" pitchFamily="2" charset="-78"/>
            </a:endParaRPr>
          </a:p>
          <a:p>
            <a:pPr marL="0" indent="0">
              <a:buFont typeface="Arial" pitchFamily="34" charset="0"/>
              <a:buNone/>
            </a:pPr>
            <a:endParaRPr lang="fa-IR" sz="1800" dirty="0" smtClean="0">
              <a:cs typeface="B Nazanin" pitchFamily="2" charset="-78"/>
            </a:endParaRPr>
          </a:p>
          <a:p>
            <a:pPr marL="0" indent="0">
              <a:buFont typeface="Arial" pitchFamily="34" charset="0"/>
              <a:buNone/>
            </a:pPr>
            <a:endParaRPr lang="en-US" sz="1800" dirty="0" smtClean="0">
              <a:cs typeface="B Nazanin" pitchFamily="2" charset="-78"/>
            </a:endParaRPr>
          </a:p>
          <a:p>
            <a:pPr>
              <a:buFont typeface="Arial" pitchFamily="34" charset="0"/>
              <a:buNone/>
            </a:pPr>
            <a:endParaRPr lang="fa-IR" sz="1800" dirty="0" smtClean="0">
              <a:cs typeface="B Nazanin" pitchFamily="2" charset="-78"/>
            </a:endParaRPr>
          </a:p>
        </p:txBody>
      </p:sp>
      <p:pic>
        <p:nvPicPr>
          <p:cNvPr id="7" name="Picture 6"/>
          <p:cNvPicPr>
            <a:picLocks noChangeAspect="1"/>
          </p:cNvPicPr>
          <p:nvPr/>
        </p:nvPicPr>
        <p:blipFill>
          <a:blip r:embed="rId2"/>
          <a:stretch>
            <a:fillRect/>
          </a:stretch>
        </p:blipFill>
        <p:spPr>
          <a:xfrm>
            <a:off x="36934" y="2368252"/>
            <a:ext cx="6191250" cy="4229100"/>
          </a:xfrm>
          <a:prstGeom prst="rect">
            <a:avLst/>
          </a:prstGeom>
        </p:spPr>
      </p:pic>
      <p:sp>
        <p:nvSpPr>
          <p:cNvPr id="5" name="Title 1"/>
          <p:cNvSpPr txBox="1">
            <a:spLocks/>
          </p:cNvSpPr>
          <p:nvPr/>
        </p:nvSpPr>
        <p:spPr bwMode="auto">
          <a:xfrm>
            <a:off x="5076056" y="0"/>
            <a:ext cx="4067944" cy="79690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2400" b="1" i="0" u="none" strike="noStrike" kern="1200" cap="none" spc="0" normalizeH="0" noProof="0" dirty="0" smtClean="0">
                <a:ln>
                  <a:noFill/>
                </a:ln>
                <a:solidFill>
                  <a:schemeClr val="tx2"/>
                </a:solidFill>
                <a:effectLst/>
                <a:uLnTx/>
                <a:uFillTx/>
                <a:latin typeface="+mj-lt"/>
                <a:ea typeface="+mj-ea"/>
                <a:cs typeface="B Nazanin" pitchFamily="2" charset="-78"/>
              </a:rPr>
              <a:t>1. حوزه تلکام</a:t>
            </a:r>
            <a:endParaRPr kumimoji="0" lang="fa-IR" sz="2400" b="1" i="0" u="none" strike="noStrike" kern="1200" cap="none" spc="0" normalizeH="0" baseline="0" noProof="0" dirty="0" smtClean="0">
              <a:ln>
                <a:noFill/>
              </a:ln>
              <a:solidFill>
                <a:schemeClr val="tx2"/>
              </a:solidFill>
              <a:effectLst/>
              <a:uLnTx/>
              <a:uFillTx/>
              <a:latin typeface="+mj-lt"/>
              <a:ea typeface="+mj-ea"/>
              <a:cs typeface="+mj-cs"/>
            </a:endParaRPr>
          </a:p>
        </p:txBody>
      </p:sp>
    </p:spTree>
    <p:extLst>
      <p:ext uri="{BB962C8B-B14F-4D97-AF65-F5344CB8AC3E}">
        <p14:creationId xmlns:p14="http://schemas.microsoft.com/office/powerpoint/2010/main" val="370235785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07504" y="1556793"/>
            <a:ext cx="8064896" cy="2376264"/>
          </a:xfrm>
        </p:spPr>
        <p:txBody>
          <a:bodyPr/>
          <a:lstStyle/>
          <a:p>
            <a:pPr>
              <a:buNone/>
            </a:pPr>
            <a:r>
              <a:rPr lang="fa-IR" sz="2000" b="1" dirty="0" smtClean="0">
                <a:solidFill>
                  <a:srgbClr val="990033"/>
                </a:solidFill>
                <a:latin typeface="Calibri" pitchFamily="34" charset="0"/>
                <a:cs typeface="B Nazanin" pitchFamily="2" charset="-78"/>
              </a:rPr>
              <a:t>1-2مانیتورینگ </a:t>
            </a:r>
            <a:r>
              <a:rPr lang="fa-IR" sz="2000" b="1" dirty="0">
                <a:solidFill>
                  <a:srgbClr val="990033"/>
                </a:solidFill>
                <a:latin typeface="Calibri" pitchFamily="34" charset="0"/>
                <a:cs typeface="B Nazanin" pitchFamily="2" charset="-78"/>
              </a:rPr>
              <a:t>و کنترل</a:t>
            </a:r>
          </a:p>
          <a:p>
            <a:pPr algn="ctr">
              <a:buNone/>
            </a:pPr>
            <a:endParaRPr lang="fa-IR" sz="1800" dirty="0" smtClean="0">
              <a:cs typeface="B Nazanin" pitchFamily="2" charset="-78"/>
            </a:endParaRPr>
          </a:p>
          <a:p>
            <a:pPr marL="0" indent="0">
              <a:buNone/>
            </a:pPr>
            <a:r>
              <a:rPr lang="fa-IR" sz="1800" b="1" dirty="0" smtClean="0">
                <a:cs typeface="B Nazanin" pitchFamily="2" charset="-78"/>
              </a:rPr>
              <a:t>1-1-2 سامانه مانیتورینگ متمرکز (</a:t>
            </a:r>
            <a:r>
              <a:rPr lang="en-US" sz="1800" b="1" dirty="0" smtClean="0">
                <a:cs typeface="B Nazanin" pitchFamily="2" charset="-78"/>
              </a:rPr>
              <a:t>NMS</a:t>
            </a:r>
            <a:r>
              <a:rPr lang="fa-IR" sz="1800" b="1" dirty="0" smtClean="0">
                <a:cs typeface="B Nazanin" pitchFamily="2" charset="-78"/>
              </a:rPr>
              <a:t>)-کاربردها</a:t>
            </a:r>
          </a:p>
          <a:p>
            <a:pPr algn="just">
              <a:lnSpc>
                <a:spcPct val="115000"/>
              </a:lnSpc>
              <a:spcBef>
                <a:spcPts val="0"/>
              </a:spcBef>
              <a:spcAft>
                <a:spcPts val="0"/>
              </a:spcAft>
              <a:buFont typeface="Symbol" panose="05050102010706020507" pitchFamily="18" charset="2"/>
              <a:buChar char=""/>
            </a:pPr>
            <a:r>
              <a:rPr lang="fa-IR" sz="1800" dirty="0" smtClean="0">
                <a:latin typeface="Times New Roman" panose="02020603050405020304" pitchFamily="18" charset="0"/>
                <a:ea typeface="Calibri" panose="020F0502020204030204" pitchFamily="34" charset="0"/>
                <a:cs typeface="B Nazanin" panose="00000400000000000000" pitchFamily="2" charset="-78"/>
              </a:rPr>
              <a:t>حوزه مخابرات: شبکه­های </a:t>
            </a:r>
            <a:r>
              <a:rPr lang="fa-IR" sz="1800" dirty="0">
                <a:latin typeface="Times New Roman" panose="02020603050405020304" pitchFamily="18" charset="0"/>
                <a:ea typeface="Calibri" panose="020F0502020204030204" pitchFamily="34" charset="0"/>
                <a:cs typeface="B Nazanin" panose="00000400000000000000" pitchFamily="2" charset="-78"/>
              </a:rPr>
              <a:t>مخابراتی و اپراتورهای ثابت و همراه</a:t>
            </a:r>
            <a:endParaRPr lang="fa-IR" sz="1750" b="1" dirty="0">
              <a:cs typeface="B Nazanin" pitchFamily="2" charset="-78"/>
            </a:endParaRPr>
          </a:p>
          <a:p>
            <a:pPr lvl="0" algn="just">
              <a:lnSpc>
                <a:spcPct val="115000"/>
              </a:lnSpc>
              <a:spcBef>
                <a:spcPts val="0"/>
              </a:spcBef>
              <a:spcAft>
                <a:spcPts val="0"/>
              </a:spcAft>
              <a:buFont typeface="Symbol" panose="05050102010706020507" pitchFamily="18" charset="2"/>
              <a:buChar char=""/>
            </a:pPr>
            <a:r>
              <a:rPr lang="fa-IR" sz="1800" dirty="0" smtClean="0">
                <a:latin typeface="Times New Roman" panose="02020603050405020304" pitchFamily="18" charset="0"/>
                <a:ea typeface="Calibri" panose="020F0502020204030204" pitchFamily="34" charset="0"/>
                <a:cs typeface="B Nazanin" panose="00000400000000000000" pitchFamily="2" charset="-78"/>
              </a:rPr>
              <a:t>حوزه برودکست: </a:t>
            </a:r>
            <a:r>
              <a:rPr lang="fa-IR" sz="1800" dirty="0">
                <a:latin typeface="Times New Roman" panose="02020603050405020304" pitchFamily="18" charset="0"/>
                <a:ea typeface="Calibri" panose="020F0502020204030204" pitchFamily="34" charset="0"/>
                <a:cs typeface="B Nazanin" panose="00000400000000000000" pitchFamily="2" charset="-78"/>
              </a:rPr>
              <a:t>مانند زنجیره سیگنال­رسانی زمینی و ماهواره­ای، استودیوهای </a:t>
            </a:r>
            <a:r>
              <a:rPr lang="fa-IR" sz="1800" dirty="0" smtClean="0">
                <a:latin typeface="Times New Roman" panose="02020603050405020304" pitchFamily="18" charset="0"/>
                <a:ea typeface="Calibri" panose="020F0502020204030204" pitchFamily="34" charset="0"/>
                <a:cs typeface="B Nazanin" panose="00000400000000000000" pitchFamily="2" charset="-78"/>
              </a:rPr>
              <a:t>تلویزیونی </a:t>
            </a: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a:lnSpc>
                <a:spcPct val="115000"/>
              </a:lnSpc>
              <a:spcBef>
                <a:spcPts val="0"/>
              </a:spcBef>
              <a:spcAft>
                <a:spcPts val="0"/>
              </a:spcAft>
              <a:buFont typeface="Symbol" panose="05050102010706020507" pitchFamily="18" charset="2"/>
              <a:buChar char=""/>
            </a:pPr>
            <a:r>
              <a:rPr lang="fa-IR" sz="1800" dirty="0" smtClean="0">
                <a:latin typeface="Times New Roman" panose="02020603050405020304" pitchFamily="18" charset="0"/>
                <a:ea typeface="Calibri" panose="020F0502020204030204" pitchFamily="34" charset="0"/>
                <a:cs typeface="B Nazanin" panose="00000400000000000000" pitchFamily="2" charset="-78"/>
              </a:rPr>
              <a:t>حوزه مراکز داده: شبکه­های انرژی، برق و گاز</a:t>
            </a:r>
          </a:p>
          <a:p>
            <a:pPr marL="0" indent="0">
              <a:buNone/>
            </a:pPr>
            <a:endParaRPr lang="fa-IR" sz="1800" dirty="0" smtClean="0">
              <a:cs typeface="B Nazanin" pitchFamily="2" charset="-78"/>
            </a:endParaRPr>
          </a:p>
          <a:p>
            <a:endParaRPr lang="fa-IR" sz="1800" dirty="0">
              <a:cs typeface="B Nazanin" pitchFamily="2" charset="-78"/>
            </a:endParaRPr>
          </a:p>
          <a:p>
            <a:endParaRPr lang="fa-IR" sz="1800" dirty="0">
              <a:cs typeface="B Nazanin" pitchFamily="2" charset="-78"/>
            </a:endParaRPr>
          </a:p>
          <a:p>
            <a:endParaRPr lang="fa-IR" sz="1800" dirty="0" smtClean="0">
              <a:cs typeface="B Nazanin" pitchFamily="2" charset="-78"/>
            </a:endParaRPr>
          </a:p>
          <a:p>
            <a:pPr marL="0" indent="0">
              <a:buNone/>
            </a:pPr>
            <a:endParaRPr lang="fa-IR" sz="1800" dirty="0">
              <a:cs typeface="B Nazanin" pitchFamily="2" charset="-78"/>
            </a:endParaRPr>
          </a:p>
          <a:p>
            <a:pPr marL="0" indent="0">
              <a:buNone/>
            </a:pPr>
            <a:endParaRPr lang="fa-IR" sz="1800" dirty="0" smtClean="0">
              <a:cs typeface="B Nazanin" pitchFamily="2" charset="-78"/>
            </a:endParaRPr>
          </a:p>
          <a:p>
            <a:endParaRPr lang="fa-IR" sz="1800" dirty="0" smtClean="0">
              <a:cs typeface="B Nazanin" pitchFamily="2" charset="-78"/>
            </a:endParaRPr>
          </a:p>
          <a:p>
            <a:endParaRPr lang="fa-IR" sz="1800" dirty="0" smtClean="0">
              <a:cs typeface="B Nazanin" pitchFamily="2" charset="-78"/>
            </a:endParaRPr>
          </a:p>
          <a:p>
            <a:pPr marL="0" indent="0">
              <a:buNone/>
            </a:pPr>
            <a:endParaRPr lang="en-US" sz="1800" dirty="0" smtClean="0">
              <a:cs typeface="B Nazanin" pitchFamily="2" charset="-78"/>
            </a:endParaRPr>
          </a:p>
          <a:p>
            <a:pPr>
              <a:buNone/>
            </a:pPr>
            <a:endParaRPr lang="fa-IR" sz="1800" dirty="0" smtClean="0">
              <a:cs typeface="B Nazanin" pitchFamily="2" charset="-78"/>
            </a:endParaRPr>
          </a:p>
        </p:txBody>
      </p:sp>
      <p:sp>
        <p:nvSpPr>
          <p:cNvPr id="6" name="Title 1"/>
          <p:cNvSpPr txBox="1">
            <a:spLocks/>
          </p:cNvSpPr>
          <p:nvPr/>
        </p:nvSpPr>
        <p:spPr bwMode="auto">
          <a:xfrm>
            <a:off x="5076056" y="0"/>
            <a:ext cx="4067944" cy="79690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2400" b="1" i="0" u="none" strike="noStrike" kern="1200" cap="none" spc="0" normalizeH="0" baseline="0" noProof="0" dirty="0" smtClean="0">
                <a:ln>
                  <a:noFill/>
                </a:ln>
                <a:solidFill>
                  <a:schemeClr val="tx2"/>
                </a:solidFill>
                <a:effectLst/>
                <a:uLnTx/>
                <a:uFillTx/>
                <a:latin typeface="+mj-lt"/>
                <a:ea typeface="+mj-ea"/>
                <a:cs typeface="B Nazanin" pitchFamily="2" charset="-78"/>
              </a:rPr>
              <a:t>2. حوزه مانیتورینگ</a:t>
            </a:r>
            <a:endParaRPr kumimoji="0" lang="fa-IR" sz="2400" b="1"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7" name="Picture 6"/>
          <p:cNvPicPr/>
          <p:nvPr/>
        </p:nvPicPr>
        <p:blipFill rotWithShape="1">
          <a:blip r:embed="rId2">
            <a:extLst>
              <a:ext uri="{28A0092B-C50C-407E-A947-70E740481C1C}">
                <a14:useLocalDpi xmlns:a14="http://schemas.microsoft.com/office/drawing/2010/main" val="0"/>
              </a:ext>
            </a:extLst>
          </a:blip>
          <a:srcRect r="5432"/>
          <a:stretch/>
        </p:blipFill>
        <p:spPr>
          <a:xfrm>
            <a:off x="23927" y="3645024"/>
            <a:ext cx="5988233" cy="2995295"/>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b="10776"/>
          <a:stretch/>
        </p:blipFill>
        <p:spPr>
          <a:xfrm>
            <a:off x="6086509" y="4797152"/>
            <a:ext cx="3021995" cy="1020128"/>
          </a:xfrm>
          <a:prstGeom prst="rect">
            <a:avLst/>
          </a:prstGeom>
        </p:spPr>
      </p:pic>
    </p:spTree>
    <p:extLst>
      <p:ext uri="{BB962C8B-B14F-4D97-AF65-F5344CB8AC3E}">
        <p14:creationId xmlns:p14="http://schemas.microsoft.com/office/powerpoint/2010/main" val="44173113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8"/>
          <p:cNvSpPr>
            <a:spLocks noGrp="1"/>
          </p:cNvSpPr>
          <p:nvPr>
            <p:ph idx="1"/>
          </p:nvPr>
        </p:nvSpPr>
        <p:spPr>
          <a:xfrm>
            <a:off x="107504" y="1556792"/>
            <a:ext cx="8064896" cy="4824535"/>
          </a:xfrm>
        </p:spPr>
        <p:txBody>
          <a:bodyPr/>
          <a:lstStyle/>
          <a:p>
            <a:pPr>
              <a:buNone/>
            </a:pPr>
            <a:r>
              <a:rPr lang="fa-IR" sz="2000" b="1" dirty="0" smtClean="0">
                <a:solidFill>
                  <a:srgbClr val="990033"/>
                </a:solidFill>
                <a:latin typeface="Calibri" pitchFamily="34" charset="0"/>
                <a:cs typeface="B Nazanin" pitchFamily="2" charset="-78"/>
              </a:rPr>
              <a:t>1-2 مانیتورینگ </a:t>
            </a:r>
            <a:r>
              <a:rPr lang="fa-IR" sz="2000" b="1" dirty="0">
                <a:solidFill>
                  <a:srgbClr val="990033"/>
                </a:solidFill>
                <a:latin typeface="Calibri" pitchFamily="34" charset="0"/>
                <a:cs typeface="B Nazanin" pitchFamily="2" charset="-78"/>
              </a:rPr>
              <a:t>و کنترل</a:t>
            </a:r>
          </a:p>
          <a:p>
            <a:pPr algn="ctr">
              <a:buNone/>
            </a:pPr>
            <a:endParaRPr lang="fa-IR" sz="1800" dirty="0" smtClean="0">
              <a:cs typeface="B Nazanin" pitchFamily="2" charset="-78"/>
            </a:endParaRPr>
          </a:p>
          <a:p>
            <a:pPr marL="0" indent="0">
              <a:buNone/>
            </a:pPr>
            <a:r>
              <a:rPr lang="fa-IR" sz="1800" b="1" dirty="0" smtClean="0">
                <a:cs typeface="B Nazanin" pitchFamily="2" charset="-78"/>
              </a:rPr>
              <a:t>1-1-2 سامانه مانیتورینگ متمرکز (</a:t>
            </a:r>
            <a:r>
              <a:rPr lang="en-US" sz="1800" b="1" dirty="0" smtClean="0">
                <a:cs typeface="B Nazanin" pitchFamily="2" charset="-78"/>
              </a:rPr>
              <a:t>NMS</a:t>
            </a:r>
            <a:r>
              <a:rPr lang="fa-IR" sz="1800" b="1" dirty="0" smtClean="0">
                <a:cs typeface="B Nazanin" pitchFamily="2" charset="-78"/>
              </a:rPr>
              <a:t>)-ویژگی‌ها</a:t>
            </a:r>
          </a:p>
          <a:p>
            <a:pPr lvl="0" algn="just">
              <a:lnSpc>
                <a:spcPct val="115000"/>
              </a:lnSpc>
              <a:spcBef>
                <a:spcPts val="0"/>
              </a:spcBef>
              <a:spcAft>
                <a:spcPts val="0"/>
              </a:spcAft>
              <a:buFont typeface="Symbol" panose="05050102010706020507" pitchFamily="18" charset="2"/>
              <a:buChar char=""/>
            </a:pPr>
            <a:r>
              <a:rPr lang="fa-IR" sz="1800" dirty="0">
                <a:latin typeface="Times New Roman" panose="02020603050405020304" pitchFamily="18" charset="0"/>
                <a:ea typeface="Calibri" panose="020F0502020204030204" pitchFamily="34" charset="0"/>
                <a:cs typeface="B Nazanin" panose="00000400000000000000" pitchFamily="2" charset="-78"/>
              </a:rPr>
              <a:t>نرم افزار تحت وب با </a:t>
            </a:r>
            <a:r>
              <a:rPr lang="fa-IR" sz="1800" b="1" dirty="0">
                <a:latin typeface="Times New Roman" panose="02020603050405020304" pitchFamily="18" charset="0"/>
                <a:ea typeface="Calibri" panose="020F0502020204030204" pitchFamily="34" charset="0"/>
                <a:cs typeface="B Nazanin" panose="00000400000000000000" pitchFamily="2" charset="-78"/>
              </a:rPr>
              <a:t>معماری میکروسرویس</a:t>
            </a:r>
            <a:r>
              <a:rPr lang="fa-IR" sz="1800" dirty="0">
                <a:latin typeface="Times New Roman" panose="02020603050405020304" pitchFamily="18" charset="0"/>
                <a:ea typeface="Calibri" panose="020F0502020204030204" pitchFamily="34" charset="0"/>
                <a:cs typeface="B Nazanin" panose="00000400000000000000" pitchFamily="2" charset="-78"/>
              </a:rPr>
              <a:t> دارای بخش­های نرم­افزاری:</a:t>
            </a:r>
            <a:endParaRPr lang="en-US" sz="1600" dirty="0">
              <a:latin typeface="Calibri" panose="020F0502020204030204" pitchFamily="34" charset="0"/>
              <a:ea typeface="Calibri" panose="020F0502020204030204" pitchFamily="34" charset="0"/>
            </a:endParaRPr>
          </a:p>
          <a:p>
            <a:pPr lvl="1" algn="just">
              <a:lnSpc>
                <a:spcPct val="115000"/>
              </a:lnSpc>
              <a:spcBef>
                <a:spcPts val="0"/>
              </a:spcBef>
              <a:spcAft>
                <a:spcPts val="0"/>
              </a:spcAft>
              <a:buFont typeface="Courier New" panose="02070309020205020404" pitchFamily="49" charset="0"/>
              <a:buChar char="o"/>
            </a:pPr>
            <a:r>
              <a:rPr lang="fa-IR" sz="1800" dirty="0">
                <a:latin typeface="Times New Roman" panose="02020603050405020304" pitchFamily="18" charset="0"/>
                <a:ea typeface="Calibri" panose="020F0502020204030204" pitchFamily="34" charset="0"/>
                <a:cs typeface="B Nazanin" panose="00000400000000000000" pitchFamily="2" charset="-78"/>
              </a:rPr>
              <a:t>پیکربندی (</a:t>
            </a:r>
            <a:r>
              <a:rPr lang="en-US" sz="1200" dirty="0">
                <a:latin typeface="Times New Roman" panose="02020603050405020304" pitchFamily="18" charset="0"/>
                <a:ea typeface="Calibri" panose="020F0502020204030204" pitchFamily="34" charset="0"/>
                <a:cs typeface="B Nazanin" panose="00000400000000000000" pitchFamily="2" charset="-78"/>
              </a:rPr>
              <a:t>(Configuration Management</a:t>
            </a:r>
            <a:endParaRPr lang="en-US" sz="1600" dirty="0">
              <a:latin typeface="Calibri" panose="020F0502020204030204" pitchFamily="34" charset="0"/>
              <a:ea typeface="Calibri" panose="020F0502020204030204" pitchFamily="34" charset="0"/>
            </a:endParaRPr>
          </a:p>
          <a:p>
            <a:pPr lvl="1" algn="just">
              <a:lnSpc>
                <a:spcPct val="115000"/>
              </a:lnSpc>
              <a:spcBef>
                <a:spcPts val="0"/>
              </a:spcBef>
              <a:spcAft>
                <a:spcPts val="0"/>
              </a:spcAft>
              <a:buFont typeface="Courier New" panose="02070309020205020404" pitchFamily="49" charset="0"/>
              <a:buChar char="o"/>
            </a:pPr>
            <a:r>
              <a:rPr lang="fa-IR" sz="1800" dirty="0">
                <a:latin typeface="Times New Roman" panose="02020603050405020304" pitchFamily="18" charset="0"/>
                <a:ea typeface="Calibri" panose="020F0502020204030204" pitchFamily="34" charset="0"/>
                <a:cs typeface="B Nazanin" panose="00000400000000000000" pitchFamily="2" charset="-78"/>
              </a:rPr>
              <a:t>نقشه (</a:t>
            </a:r>
            <a:r>
              <a:rPr lang="en-US" sz="1200" dirty="0">
                <a:latin typeface="Times New Roman" panose="02020603050405020304" pitchFamily="18" charset="0"/>
                <a:ea typeface="Calibri" panose="020F0502020204030204" pitchFamily="34" charset="0"/>
                <a:cs typeface="B Nazanin" panose="00000400000000000000" pitchFamily="2" charset="-78"/>
              </a:rPr>
              <a:t>Map</a:t>
            </a:r>
            <a:r>
              <a:rPr lang="fa-IR" sz="1800" dirty="0">
                <a:latin typeface="Times New Roman" panose="02020603050405020304" pitchFamily="18" charset="0"/>
                <a:ea typeface="Calibri" panose="020F0502020204030204" pitchFamily="34" charset="0"/>
                <a:cs typeface="B Nazanin" panose="00000400000000000000" pitchFamily="2" charset="-78"/>
              </a:rPr>
              <a:t>)</a:t>
            </a:r>
            <a:endParaRPr lang="en-US" sz="1600" dirty="0">
              <a:latin typeface="Calibri" panose="020F0502020204030204" pitchFamily="34" charset="0"/>
              <a:ea typeface="Calibri" panose="020F0502020204030204" pitchFamily="34" charset="0"/>
            </a:endParaRPr>
          </a:p>
          <a:p>
            <a:pPr lvl="1" algn="just">
              <a:lnSpc>
                <a:spcPct val="115000"/>
              </a:lnSpc>
              <a:spcBef>
                <a:spcPts val="0"/>
              </a:spcBef>
              <a:spcAft>
                <a:spcPts val="0"/>
              </a:spcAft>
              <a:buFont typeface="Courier New" panose="02070309020205020404" pitchFamily="49" charset="0"/>
              <a:buChar char="o"/>
            </a:pPr>
            <a:r>
              <a:rPr lang="fa-IR" sz="1800" dirty="0">
                <a:latin typeface="Times New Roman" panose="02020603050405020304" pitchFamily="18" charset="0"/>
                <a:ea typeface="Calibri" panose="020F0502020204030204" pitchFamily="34" charset="0"/>
                <a:cs typeface="B Nazanin" panose="00000400000000000000" pitchFamily="2" charset="-78"/>
              </a:rPr>
              <a:t>مدیریت خطاها و وضعیتها (</a:t>
            </a:r>
            <a:r>
              <a:rPr lang="en-US" sz="1200" dirty="0">
                <a:latin typeface="Times New Roman" panose="02020603050405020304" pitchFamily="18" charset="0"/>
                <a:ea typeface="Calibri" panose="020F0502020204030204" pitchFamily="34" charset="0"/>
                <a:cs typeface="B Nazanin" panose="00000400000000000000" pitchFamily="2" charset="-78"/>
              </a:rPr>
              <a:t>Fault Management</a:t>
            </a:r>
            <a:r>
              <a:rPr lang="fa-IR" sz="1800" dirty="0">
                <a:latin typeface="Times New Roman" panose="02020603050405020304" pitchFamily="18" charset="0"/>
                <a:ea typeface="Calibri" panose="020F0502020204030204" pitchFamily="34" charset="0"/>
                <a:cs typeface="B Nazanin" panose="00000400000000000000" pitchFamily="2" charset="-78"/>
              </a:rPr>
              <a:t>)</a:t>
            </a:r>
            <a:endParaRPr lang="en-US" sz="1600" dirty="0">
              <a:latin typeface="Calibri" panose="020F0502020204030204" pitchFamily="34" charset="0"/>
              <a:ea typeface="Calibri" panose="020F0502020204030204" pitchFamily="34" charset="0"/>
            </a:endParaRPr>
          </a:p>
          <a:p>
            <a:pPr lvl="1" algn="just">
              <a:lnSpc>
                <a:spcPct val="115000"/>
              </a:lnSpc>
              <a:spcBef>
                <a:spcPts val="0"/>
              </a:spcBef>
              <a:spcAft>
                <a:spcPts val="0"/>
              </a:spcAft>
              <a:buFont typeface="Courier New" panose="02070309020205020404" pitchFamily="49" charset="0"/>
              <a:buChar char="o"/>
            </a:pPr>
            <a:r>
              <a:rPr lang="fa-IR" sz="1800" dirty="0">
                <a:latin typeface="Times New Roman" panose="02020603050405020304" pitchFamily="18" charset="0"/>
                <a:ea typeface="Calibri" panose="020F0502020204030204" pitchFamily="34" charset="0"/>
                <a:cs typeface="B Nazanin" panose="00000400000000000000" pitchFamily="2" charset="-78"/>
              </a:rPr>
              <a:t>تحلیل داده (ارائه آمار خرابی، علل خرابی زنجیره و ...)</a:t>
            </a:r>
            <a:endParaRPr lang="en-US" sz="1600" dirty="0">
              <a:latin typeface="Calibri" panose="020F0502020204030204" pitchFamily="34" charset="0"/>
              <a:ea typeface="Calibri" panose="020F0502020204030204" pitchFamily="34" charset="0"/>
            </a:endParaRPr>
          </a:p>
          <a:p>
            <a:pPr lvl="1" algn="just">
              <a:lnSpc>
                <a:spcPct val="115000"/>
              </a:lnSpc>
              <a:spcBef>
                <a:spcPts val="0"/>
              </a:spcBef>
              <a:spcAft>
                <a:spcPts val="0"/>
              </a:spcAft>
              <a:buFont typeface="Courier New" panose="02070309020205020404" pitchFamily="49" charset="0"/>
              <a:buChar char="o"/>
            </a:pPr>
            <a:r>
              <a:rPr lang="fa-IR" sz="1800" dirty="0">
                <a:latin typeface="Times New Roman" panose="02020603050405020304" pitchFamily="18" charset="0"/>
                <a:ea typeface="Calibri" panose="020F0502020204030204" pitchFamily="34" charset="0"/>
                <a:cs typeface="B Nazanin" panose="00000400000000000000" pitchFamily="2" charset="-78"/>
              </a:rPr>
              <a:t>مدیریت تیکت (</a:t>
            </a:r>
            <a:r>
              <a:rPr lang="en-US" sz="1200" dirty="0">
                <a:latin typeface="Times New Roman" panose="02020603050405020304" pitchFamily="18" charset="0"/>
                <a:ea typeface="Calibri" panose="020F0502020204030204" pitchFamily="34" charset="0"/>
                <a:cs typeface="B Nazanin" panose="00000400000000000000" pitchFamily="2" charset="-78"/>
              </a:rPr>
              <a:t>Ticket Management</a:t>
            </a:r>
            <a:r>
              <a:rPr lang="fa-IR" sz="1800" dirty="0">
                <a:latin typeface="Times New Roman" panose="02020603050405020304" pitchFamily="18" charset="0"/>
                <a:ea typeface="Calibri" panose="020F0502020204030204" pitchFamily="34" charset="0"/>
                <a:cs typeface="B Nazanin" panose="00000400000000000000" pitchFamily="2" charset="-78"/>
              </a:rPr>
              <a:t>)</a:t>
            </a:r>
            <a:endParaRPr lang="en-US" sz="1600" dirty="0">
              <a:latin typeface="Calibri" panose="020F0502020204030204" pitchFamily="34" charset="0"/>
              <a:ea typeface="Calibri" panose="020F0502020204030204" pitchFamily="34" charset="0"/>
            </a:endParaRPr>
          </a:p>
          <a:p>
            <a:pPr lvl="1" algn="just">
              <a:lnSpc>
                <a:spcPct val="115000"/>
              </a:lnSpc>
              <a:spcBef>
                <a:spcPts val="0"/>
              </a:spcBef>
              <a:spcAft>
                <a:spcPts val="0"/>
              </a:spcAft>
              <a:buFont typeface="Courier New" panose="02070309020205020404" pitchFamily="49" charset="0"/>
              <a:buChar char="o"/>
            </a:pPr>
            <a:r>
              <a:rPr lang="fa-IR" sz="1800" dirty="0">
                <a:latin typeface="Times New Roman" panose="02020603050405020304" pitchFamily="18" charset="0"/>
                <a:ea typeface="Calibri" panose="020F0502020204030204" pitchFamily="34" charset="0"/>
                <a:cs typeface="B Nazanin" panose="00000400000000000000" pitchFamily="2" charset="-78"/>
              </a:rPr>
              <a:t>مدیریت کارایی (</a:t>
            </a:r>
            <a:r>
              <a:rPr lang="en-US" sz="1200" dirty="0">
                <a:latin typeface="Times New Roman" panose="02020603050405020304" pitchFamily="18" charset="0"/>
                <a:ea typeface="Calibri" panose="020F0502020204030204" pitchFamily="34" charset="0"/>
                <a:cs typeface="B Nazanin" panose="00000400000000000000" pitchFamily="2" charset="-78"/>
              </a:rPr>
              <a:t>(Performance Management</a:t>
            </a:r>
            <a:endParaRPr lang="en-US" sz="1600" dirty="0">
              <a:latin typeface="Calibri" panose="020F0502020204030204" pitchFamily="34" charset="0"/>
              <a:ea typeface="Calibri" panose="020F0502020204030204" pitchFamily="34" charset="0"/>
            </a:endParaRPr>
          </a:p>
          <a:p>
            <a:pPr lvl="1" algn="just">
              <a:lnSpc>
                <a:spcPct val="115000"/>
              </a:lnSpc>
              <a:spcBef>
                <a:spcPts val="0"/>
              </a:spcBef>
              <a:spcAft>
                <a:spcPts val="0"/>
              </a:spcAft>
              <a:buFont typeface="Courier New" panose="02070309020205020404" pitchFamily="49" charset="0"/>
              <a:buChar char="o"/>
            </a:pPr>
            <a:r>
              <a:rPr lang="fa-IR" sz="1800" dirty="0">
                <a:latin typeface="Times New Roman" panose="02020603050405020304" pitchFamily="18" charset="0"/>
                <a:ea typeface="Calibri" panose="020F0502020204030204" pitchFamily="34" charset="0"/>
                <a:cs typeface="B Nazanin" panose="00000400000000000000" pitchFamily="2" charset="-78"/>
              </a:rPr>
              <a:t>مدیریت کاربران (</a:t>
            </a:r>
            <a:r>
              <a:rPr lang="en-US" sz="1200" dirty="0">
                <a:latin typeface="Times New Roman" panose="02020603050405020304" pitchFamily="18" charset="0"/>
                <a:ea typeface="Calibri" panose="020F0502020204030204" pitchFamily="34" charset="0"/>
                <a:cs typeface="B Nazanin" panose="00000400000000000000" pitchFamily="2" charset="-78"/>
              </a:rPr>
              <a:t>User Management</a:t>
            </a:r>
            <a:r>
              <a:rPr lang="fa-IR" sz="1800" dirty="0">
                <a:latin typeface="Times New Roman" panose="02020603050405020304" pitchFamily="18" charset="0"/>
                <a:ea typeface="Calibri" panose="020F0502020204030204" pitchFamily="34" charset="0"/>
                <a:cs typeface="B Nazanin" panose="00000400000000000000" pitchFamily="2" charset="-78"/>
              </a:rPr>
              <a:t>)</a:t>
            </a:r>
            <a:endParaRPr lang="en-US" sz="1600" dirty="0">
              <a:latin typeface="Calibri" panose="020F0502020204030204" pitchFamily="34" charset="0"/>
              <a:ea typeface="Calibri" panose="020F0502020204030204" pitchFamily="34" charset="0"/>
            </a:endParaRPr>
          </a:p>
          <a:p>
            <a:pPr lvl="1" algn="just">
              <a:lnSpc>
                <a:spcPct val="115000"/>
              </a:lnSpc>
              <a:spcBef>
                <a:spcPts val="0"/>
              </a:spcBef>
              <a:spcAft>
                <a:spcPts val="0"/>
              </a:spcAft>
              <a:buFont typeface="Courier New" panose="02070309020205020404" pitchFamily="49" charset="0"/>
              <a:buChar char="o"/>
            </a:pPr>
            <a:r>
              <a:rPr lang="fa-IR" sz="1800" dirty="0">
                <a:latin typeface="Times New Roman" panose="02020603050405020304" pitchFamily="18" charset="0"/>
                <a:ea typeface="Calibri" panose="020F0502020204030204" pitchFamily="34" charset="0"/>
                <a:cs typeface="B Nazanin" panose="00000400000000000000" pitchFamily="2" charset="-78"/>
              </a:rPr>
              <a:t>مدیریت دارایی (</a:t>
            </a:r>
            <a:r>
              <a:rPr lang="en-US" sz="1200" dirty="0">
                <a:latin typeface="Times New Roman" panose="02020603050405020304" pitchFamily="18" charset="0"/>
                <a:ea typeface="Calibri" panose="020F0502020204030204" pitchFamily="34" charset="0"/>
                <a:cs typeface="B Nazanin" panose="00000400000000000000" pitchFamily="2" charset="-78"/>
              </a:rPr>
              <a:t>Asset Management</a:t>
            </a:r>
            <a:r>
              <a:rPr lang="fa-IR" sz="1800" dirty="0">
                <a:latin typeface="Times New Roman" panose="02020603050405020304" pitchFamily="18" charset="0"/>
                <a:ea typeface="Calibri" panose="020F0502020204030204" pitchFamily="34" charset="0"/>
                <a:cs typeface="B Nazanin" panose="00000400000000000000" pitchFamily="2" charset="-78"/>
              </a:rPr>
              <a:t>)</a:t>
            </a:r>
            <a:endParaRPr lang="en-US" sz="1600" dirty="0">
              <a:latin typeface="Calibri" panose="020F0502020204030204" pitchFamily="34" charset="0"/>
              <a:ea typeface="Calibri" panose="020F0502020204030204" pitchFamily="34" charset="0"/>
            </a:endParaRPr>
          </a:p>
          <a:p>
            <a:pPr lvl="1" algn="just">
              <a:lnSpc>
                <a:spcPct val="115000"/>
              </a:lnSpc>
              <a:spcBef>
                <a:spcPts val="0"/>
              </a:spcBef>
              <a:spcAft>
                <a:spcPts val="0"/>
              </a:spcAft>
              <a:buFont typeface="Courier New" panose="02070309020205020404" pitchFamily="49" charset="0"/>
              <a:buChar char="o"/>
            </a:pPr>
            <a:r>
              <a:rPr lang="fa-IR" sz="1800" dirty="0">
                <a:latin typeface="Times New Roman" panose="02020603050405020304" pitchFamily="18" charset="0"/>
                <a:ea typeface="Calibri" panose="020F0502020204030204" pitchFamily="34" charset="0"/>
                <a:cs typeface="B Nazanin" panose="00000400000000000000" pitchFamily="2" charset="-78"/>
              </a:rPr>
              <a:t>گردش کار (</a:t>
            </a:r>
            <a:r>
              <a:rPr lang="en-US" sz="1200" dirty="0">
                <a:latin typeface="Times New Roman" panose="02020603050405020304" pitchFamily="18" charset="0"/>
                <a:ea typeface="Calibri" panose="020F0502020204030204" pitchFamily="34" charset="0"/>
                <a:cs typeface="B Nazanin" panose="00000400000000000000" pitchFamily="2" charset="-78"/>
              </a:rPr>
              <a:t>Workflow Management</a:t>
            </a:r>
            <a:r>
              <a:rPr lang="fa-IR" sz="1800" dirty="0">
                <a:latin typeface="Times New Roman" panose="02020603050405020304" pitchFamily="18" charset="0"/>
                <a:ea typeface="Calibri" panose="020F0502020204030204" pitchFamily="34" charset="0"/>
                <a:cs typeface="B Nazanin" panose="00000400000000000000" pitchFamily="2" charset="-78"/>
              </a:rPr>
              <a:t>)</a:t>
            </a:r>
            <a:endParaRPr lang="en-US" sz="1600" dirty="0">
              <a:latin typeface="Calibri" panose="020F0502020204030204" pitchFamily="34" charset="0"/>
              <a:ea typeface="Calibri" panose="020F0502020204030204" pitchFamily="34" charset="0"/>
            </a:endParaRPr>
          </a:p>
          <a:p>
            <a:pPr lvl="1" algn="just">
              <a:lnSpc>
                <a:spcPct val="115000"/>
              </a:lnSpc>
              <a:spcBef>
                <a:spcPts val="0"/>
              </a:spcBef>
              <a:spcAft>
                <a:spcPts val="0"/>
              </a:spcAft>
              <a:buFont typeface="Courier New" panose="02070309020205020404" pitchFamily="49" charset="0"/>
              <a:buChar char="o"/>
            </a:pPr>
            <a:r>
              <a:rPr lang="fa-IR" sz="1800" dirty="0">
                <a:latin typeface="Times New Roman" panose="02020603050405020304" pitchFamily="18" charset="0"/>
                <a:ea typeface="Calibri" panose="020F0502020204030204" pitchFamily="34" charset="0"/>
                <a:cs typeface="B Nazanin" panose="00000400000000000000" pitchFamily="2" charset="-78"/>
              </a:rPr>
              <a:t>پشتیبان­گیری و بازیابی اطلاعات</a:t>
            </a:r>
            <a:endParaRPr lang="en-US" sz="1600" dirty="0">
              <a:latin typeface="Calibri" panose="020F0502020204030204" pitchFamily="34" charset="0"/>
              <a:ea typeface="Calibri" panose="020F0502020204030204" pitchFamily="34" charset="0"/>
            </a:endParaRPr>
          </a:p>
          <a:p>
            <a:pPr marL="0" indent="0">
              <a:buNone/>
            </a:pPr>
            <a:endParaRPr lang="fa-IR" sz="1800" b="1" dirty="0" smtClean="0">
              <a:cs typeface="B Nazanin" pitchFamily="2" charset="-78"/>
            </a:endParaRPr>
          </a:p>
          <a:p>
            <a:endParaRPr lang="fa-IR" sz="1800" dirty="0">
              <a:cs typeface="B Nazanin" pitchFamily="2" charset="-78"/>
            </a:endParaRPr>
          </a:p>
          <a:p>
            <a:endParaRPr lang="fa-IR" sz="1800" dirty="0">
              <a:cs typeface="B Nazanin" pitchFamily="2" charset="-78"/>
            </a:endParaRPr>
          </a:p>
          <a:p>
            <a:endParaRPr lang="fa-IR" sz="1800" dirty="0" smtClean="0">
              <a:cs typeface="B Nazanin" pitchFamily="2" charset="-78"/>
            </a:endParaRPr>
          </a:p>
          <a:p>
            <a:pPr marL="0" indent="0">
              <a:buNone/>
            </a:pPr>
            <a:endParaRPr lang="fa-IR" sz="1800" dirty="0">
              <a:cs typeface="B Nazanin" pitchFamily="2" charset="-78"/>
            </a:endParaRPr>
          </a:p>
          <a:p>
            <a:pPr marL="0" indent="0">
              <a:buNone/>
            </a:pPr>
            <a:endParaRPr lang="fa-IR" sz="1800" dirty="0" smtClean="0">
              <a:cs typeface="B Nazanin" pitchFamily="2" charset="-78"/>
            </a:endParaRPr>
          </a:p>
          <a:p>
            <a:endParaRPr lang="fa-IR" sz="1800" dirty="0" smtClean="0">
              <a:cs typeface="B Nazanin" pitchFamily="2" charset="-78"/>
            </a:endParaRPr>
          </a:p>
          <a:p>
            <a:endParaRPr lang="fa-IR" sz="1800" dirty="0" smtClean="0">
              <a:cs typeface="B Nazanin" pitchFamily="2" charset="-78"/>
            </a:endParaRPr>
          </a:p>
          <a:p>
            <a:pPr marL="0" indent="0">
              <a:buNone/>
            </a:pPr>
            <a:endParaRPr lang="en-US" sz="1800" dirty="0" smtClean="0">
              <a:cs typeface="B Nazanin" pitchFamily="2" charset="-78"/>
            </a:endParaRPr>
          </a:p>
          <a:p>
            <a:pPr>
              <a:buNone/>
            </a:pPr>
            <a:endParaRPr lang="fa-IR" sz="1800" dirty="0" smtClean="0">
              <a:cs typeface="B Nazanin" pitchFamily="2" charset="-78"/>
            </a:endParaRPr>
          </a:p>
        </p:txBody>
      </p:sp>
      <p:pic>
        <p:nvPicPr>
          <p:cNvPr id="13" name="Picture 12"/>
          <p:cNvPicPr/>
          <p:nvPr/>
        </p:nvPicPr>
        <p:blipFill>
          <a:blip r:embed="rId2" cstate="print">
            <a:lum bright="-20000"/>
            <a:extLst>
              <a:ext uri="{28A0092B-C50C-407E-A947-70E740481C1C}">
                <a14:useLocalDpi xmlns:a14="http://schemas.microsoft.com/office/drawing/2010/main" val="0"/>
              </a:ext>
            </a:extLst>
          </a:blip>
          <a:srcRect/>
          <a:stretch>
            <a:fillRect/>
          </a:stretch>
        </p:blipFill>
        <p:spPr bwMode="auto">
          <a:xfrm>
            <a:off x="35169" y="4509120"/>
            <a:ext cx="4392815" cy="2121664"/>
          </a:xfrm>
          <a:prstGeom prst="rect">
            <a:avLst/>
          </a:prstGeom>
          <a:noFill/>
          <a:ln>
            <a:noFill/>
          </a:ln>
        </p:spPr>
      </p:pic>
      <p:sp>
        <p:nvSpPr>
          <p:cNvPr id="5" name="Title 1"/>
          <p:cNvSpPr txBox="1">
            <a:spLocks/>
          </p:cNvSpPr>
          <p:nvPr/>
        </p:nvSpPr>
        <p:spPr bwMode="auto">
          <a:xfrm>
            <a:off x="5076056" y="0"/>
            <a:ext cx="4067944" cy="79690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2400" b="1" i="0" u="none" strike="noStrike" kern="1200" cap="none" spc="0" normalizeH="0" baseline="0" noProof="0" dirty="0" smtClean="0">
                <a:ln>
                  <a:noFill/>
                </a:ln>
                <a:solidFill>
                  <a:schemeClr val="tx2"/>
                </a:solidFill>
                <a:effectLst/>
                <a:uLnTx/>
                <a:uFillTx/>
                <a:latin typeface="+mj-lt"/>
                <a:ea typeface="+mj-ea"/>
                <a:cs typeface="B Nazanin" pitchFamily="2" charset="-78"/>
              </a:rPr>
              <a:t>2. حوزه مانیتورینگ</a:t>
            </a:r>
            <a:endParaRPr kumimoji="0" lang="fa-IR" sz="2400" b="1" i="0" u="none" strike="noStrike" kern="1200" cap="none" spc="0" normalizeH="0" baseline="0" noProof="0" dirty="0" smtClean="0">
              <a:ln>
                <a:noFill/>
              </a:ln>
              <a:solidFill>
                <a:schemeClr val="tx2"/>
              </a:solidFill>
              <a:effectLst/>
              <a:uLnTx/>
              <a:uFillTx/>
              <a:latin typeface="+mj-lt"/>
              <a:ea typeface="+mj-ea"/>
              <a:cs typeface="+mj-cs"/>
            </a:endParaRPr>
          </a:p>
        </p:txBody>
      </p:sp>
    </p:spTree>
    <p:extLst>
      <p:ext uri="{BB962C8B-B14F-4D97-AF65-F5344CB8AC3E}">
        <p14:creationId xmlns:p14="http://schemas.microsoft.com/office/powerpoint/2010/main" val="619416726"/>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8"/>
          <p:cNvSpPr>
            <a:spLocks noGrp="1"/>
          </p:cNvSpPr>
          <p:nvPr>
            <p:ph idx="1"/>
          </p:nvPr>
        </p:nvSpPr>
        <p:spPr>
          <a:xfrm>
            <a:off x="611559" y="1556792"/>
            <a:ext cx="7565295" cy="4176464"/>
          </a:xfrm>
        </p:spPr>
        <p:txBody>
          <a:bodyPr/>
          <a:lstStyle/>
          <a:p>
            <a:pPr>
              <a:buNone/>
            </a:pPr>
            <a:r>
              <a:rPr lang="fa-IR" sz="2000" b="1" dirty="0" smtClean="0">
                <a:solidFill>
                  <a:srgbClr val="990033"/>
                </a:solidFill>
                <a:latin typeface="Calibri" pitchFamily="34" charset="0"/>
                <a:cs typeface="B Nazanin" pitchFamily="2" charset="-78"/>
              </a:rPr>
              <a:t>1-2 مانیتورینگ </a:t>
            </a:r>
            <a:r>
              <a:rPr lang="fa-IR" sz="2000" b="1" dirty="0">
                <a:solidFill>
                  <a:srgbClr val="990033"/>
                </a:solidFill>
                <a:latin typeface="Calibri" pitchFamily="34" charset="0"/>
                <a:cs typeface="B Nazanin" pitchFamily="2" charset="-78"/>
              </a:rPr>
              <a:t>و کنترل</a:t>
            </a:r>
          </a:p>
          <a:p>
            <a:pPr algn="ctr">
              <a:buNone/>
            </a:pPr>
            <a:endParaRPr lang="fa-IR" sz="1800" dirty="0" smtClean="0">
              <a:cs typeface="B Nazanin" pitchFamily="2" charset="-78"/>
            </a:endParaRPr>
          </a:p>
          <a:p>
            <a:pPr marL="0" indent="0">
              <a:buNone/>
            </a:pPr>
            <a:r>
              <a:rPr lang="fa-IR" sz="1800" b="1" dirty="0" smtClean="0">
                <a:cs typeface="B Nazanin" pitchFamily="2" charset="-78"/>
              </a:rPr>
              <a:t>1-1-2 سامانه مانیتورینگ متمرکز (</a:t>
            </a:r>
            <a:r>
              <a:rPr lang="en-US" sz="1800" b="1" dirty="0" smtClean="0">
                <a:cs typeface="B Nazanin" pitchFamily="2" charset="-78"/>
              </a:rPr>
              <a:t>NMS</a:t>
            </a:r>
            <a:r>
              <a:rPr lang="fa-IR" sz="1800" b="1" dirty="0" smtClean="0">
                <a:cs typeface="B Nazanin" pitchFamily="2" charset="-78"/>
              </a:rPr>
              <a:t>)-ویژگی‌ها</a:t>
            </a:r>
          </a:p>
          <a:p>
            <a:pPr lvl="0" algn="just">
              <a:lnSpc>
                <a:spcPct val="115000"/>
              </a:lnSpc>
              <a:spcBef>
                <a:spcPts val="0"/>
              </a:spcBef>
              <a:spcAft>
                <a:spcPts val="0"/>
              </a:spcAft>
              <a:buFont typeface="Symbol" panose="05050102010706020507" pitchFamily="18" charset="2"/>
              <a:buChar char=""/>
            </a:pPr>
            <a:r>
              <a:rPr lang="fa-IR" sz="1800" dirty="0">
                <a:latin typeface="Times New Roman" panose="02020603050405020304" pitchFamily="18" charset="0"/>
                <a:ea typeface="Calibri" panose="020F0502020204030204" pitchFamily="34" charset="0"/>
                <a:cs typeface="B Nazanin" panose="00000400000000000000" pitchFamily="2" charset="-78"/>
              </a:rPr>
              <a:t>داشبورد اختصاصی </a:t>
            </a:r>
            <a:r>
              <a:rPr lang="fa-IR" sz="1800" dirty="0" smtClean="0">
                <a:latin typeface="Times New Roman" panose="02020603050405020304" pitchFamily="18" charset="0"/>
                <a:ea typeface="Calibri" panose="020F0502020204030204" pitchFamily="34" charset="0"/>
                <a:cs typeface="B Nazanin" panose="00000400000000000000" pitchFamily="2" charset="-78"/>
              </a:rPr>
              <a:t>طبق </a:t>
            </a:r>
            <a:r>
              <a:rPr lang="fa-IR" sz="1800" dirty="0">
                <a:latin typeface="Times New Roman" panose="02020603050405020304" pitchFamily="18" charset="0"/>
                <a:ea typeface="Calibri" panose="020F0502020204030204" pitchFamily="34" charset="0"/>
                <a:cs typeface="B Nazanin" panose="00000400000000000000" pitchFamily="2" charset="-78"/>
              </a:rPr>
              <a:t>نیازمندی‌های کاربر</a:t>
            </a:r>
            <a:r>
              <a:rPr lang="fa-IR" sz="1200" dirty="0">
                <a:latin typeface="Calibri" panose="020F0502020204030204" pitchFamily="34" charset="0"/>
                <a:ea typeface="Calibri" panose="020F0502020204030204" pitchFamily="34" charset="0"/>
                <a:cs typeface="Times New Roman" panose="02020603050405020304" pitchFamily="18" charset="0"/>
              </a:rPr>
              <a:t> </a:t>
            </a:r>
            <a:endParaRPr lang="en-US" sz="1600" dirty="0">
              <a:latin typeface="Calibri" panose="020F0502020204030204" pitchFamily="34" charset="0"/>
              <a:ea typeface="Calibri" panose="020F0502020204030204" pitchFamily="34" charset="0"/>
            </a:endParaRPr>
          </a:p>
          <a:p>
            <a:pPr lvl="0" algn="just">
              <a:lnSpc>
                <a:spcPct val="115000"/>
              </a:lnSpc>
              <a:spcBef>
                <a:spcPts val="0"/>
              </a:spcBef>
              <a:spcAft>
                <a:spcPts val="0"/>
              </a:spcAft>
              <a:buFont typeface="Symbol" panose="05050102010706020507" pitchFamily="18" charset="2"/>
              <a:buChar char=""/>
            </a:pPr>
            <a:r>
              <a:rPr lang="fa-IR" sz="1800" dirty="0">
                <a:latin typeface="Times New Roman" panose="02020603050405020304" pitchFamily="18" charset="0"/>
                <a:ea typeface="Calibri" panose="020F0502020204030204" pitchFamily="34" charset="0"/>
                <a:cs typeface="B Nazanin" panose="00000400000000000000" pitchFamily="2" charset="-78"/>
              </a:rPr>
              <a:t>استفاده از روش‌های ارتباطی کاملا امن بین سرور و تجهیزات محلی با </a:t>
            </a:r>
            <a:r>
              <a:rPr lang="fa-IR" sz="1800" dirty="0" smtClean="0">
                <a:latin typeface="Times New Roman" panose="02020603050405020304" pitchFamily="18" charset="0"/>
                <a:ea typeface="Calibri" panose="020F0502020204030204" pitchFamily="34" charset="0"/>
                <a:cs typeface="B Nazanin" panose="00000400000000000000" pitchFamily="2" charset="-78"/>
              </a:rPr>
              <a:t>ملاحظات </a:t>
            </a:r>
            <a:r>
              <a:rPr lang="fa-IR" sz="1800" dirty="0">
                <a:latin typeface="Times New Roman" panose="02020603050405020304" pitchFamily="18" charset="0"/>
                <a:ea typeface="Calibri" panose="020F0502020204030204" pitchFamily="34" charset="0"/>
                <a:cs typeface="B Nazanin" panose="00000400000000000000" pitchFamily="2" charset="-78"/>
              </a:rPr>
              <a:t>پدافند غیرعامل </a:t>
            </a:r>
            <a:endParaRPr lang="en-US" sz="1600" dirty="0">
              <a:latin typeface="Calibri" panose="020F0502020204030204" pitchFamily="34" charset="0"/>
              <a:ea typeface="Calibri" panose="020F0502020204030204" pitchFamily="34" charset="0"/>
            </a:endParaRPr>
          </a:p>
          <a:p>
            <a:pPr lvl="0" algn="just">
              <a:lnSpc>
                <a:spcPct val="115000"/>
              </a:lnSpc>
              <a:spcBef>
                <a:spcPts val="0"/>
              </a:spcBef>
              <a:spcAft>
                <a:spcPts val="0"/>
              </a:spcAft>
              <a:buFont typeface="Symbol" panose="05050102010706020507" pitchFamily="18" charset="2"/>
              <a:buChar char=""/>
            </a:pPr>
            <a:r>
              <a:rPr lang="fa-IR" sz="1800" dirty="0">
                <a:latin typeface="Times New Roman" panose="02020603050405020304" pitchFamily="18" charset="0"/>
                <a:ea typeface="Calibri" panose="020F0502020204030204" pitchFamily="34" charset="0"/>
                <a:cs typeface="B Nazanin" panose="00000400000000000000" pitchFamily="2" charset="-78"/>
              </a:rPr>
              <a:t>قابلیت نمایش، کنترل و مانیتورینگ تجهیزات در سطوح مختلف دسترسی مانند استانی، منطقه­ای، ملی</a:t>
            </a:r>
            <a:endParaRPr lang="en-US" sz="1600" dirty="0">
              <a:latin typeface="Calibri" panose="020F0502020204030204" pitchFamily="34" charset="0"/>
              <a:ea typeface="Calibri" panose="020F0502020204030204" pitchFamily="34" charset="0"/>
            </a:endParaRPr>
          </a:p>
          <a:p>
            <a:pPr lvl="0" algn="just">
              <a:lnSpc>
                <a:spcPct val="115000"/>
              </a:lnSpc>
              <a:spcBef>
                <a:spcPts val="0"/>
              </a:spcBef>
              <a:spcAft>
                <a:spcPts val="0"/>
              </a:spcAft>
              <a:buFont typeface="Symbol" panose="05050102010706020507" pitchFamily="18" charset="2"/>
              <a:buChar char=""/>
            </a:pPr>
            <a:r>
              <a:rPr lang="fa-IR" sz="1800" dirty="0">
                <a:latin typeface="Times New Roman" panose="02020603050405020304" pitchFamily="18" charset="0"/>
                <a:ea typeface="Calibri" panose="020F0502020204030204" pitchFamily="34" charset="0"/>
                <a:cs typeface="B Nazanin" panose="00000400000000000000" pitchFamily="2" charset="-78"/>
              </a:rPr>
              <a:t>پشتیبانی از پروتکل استاندارد </a:t>
            </a:r>
            <a:r>
              <a:rPr lang="en-US" sz="1200" dirty="0">
                <a:latin typeface="Times New Roman" panose="02020603050405020304" pitchFamily="18" charset="0"/>
                <a:ea typeface="Calibri" panose="020F0502020204030204" pitchFamily="34" charset="0"/>
                <a:cs typeface="B Nazanin" panose="00000400000000000000" pitchFamily="2" charset="-78"/>
              </a:rPr>
              <a:t>SNMP</a:t>
            </a:r>
            <a:r>
              <a:rPr lang="fa-IR" sz="1800" dirty="0">
                <a:latin typeface="Times New Roman" panose="02020603050405020304" pitchFamily="18" charset="0"/>
                <a:ea typeface="Calibri" panose="020F0502020204030204" pitchFamily="34" charset="0"/>
                <a:cs typeface="B Nazanin" panose="00000400000000000000" pitchFamily="2" charset="-78"/>
              </a:rPr>
              <a:t> برای ارتباط با تجهیزات مستقل از سازنده تجهیز</a:t>
            </a:r>
            <a:endParaRPr lang="en-US" sz="1600" dirty="0">
              <a:latin typeface="Calibri" panose="020F0502020204030204" pitchFamily="34" charset="0"/>
              <a:ea typeface="Calibri" panose="020F0502020204030204" pitchFamily="34" charset="0"/>
            </a:endParaRPr>
          </a:p>
          <a:p>
            <a:pPr lvl="0" algn="just">
              <a:lnSpc>
                <a:spcPct val="115000"/>
              </a:lnSpc>
              <a:spcBef>
                <a:spcPts val="0"/>
              </a:spcBef>
              <a:spcAft>
                <a:spcPts val="0"/>
              </a:spcAft>
              <a:buFont typeface="Symbol" panose="05050102010706020507" pitchFamily="18" charset="2"/>
              <a:buChar char=""/>
            </a:pPr>
            <a:r>
              <a:rPr lang="fa-IR" sz="1800" dirty="0">
                <a:latin typeface="Times New Roman" panose="02020603050405020304" pitchFamily="18" charset="0"/>
                <a:ea typeface="Calibri" panose="020F0502020204030204" pitchFamily="34" charset="0"/>
                <a:cs typeface="B Nazanin" panose="00000400000000000000" pitchFamily="2" charset="-78"/>
              </a:rPr>
              <a:t>مجهز بودن تجهیز سایت مانیتور به باتری پشتیبان و امکان گزارش‌دهی در زمان قطع برق و ارسال آخرین آلارم قبل از خاموشی</a:t>
            </a:r>
            <a:endParaRPr lang="en-US" sz="1800" dirty="0">
              <a:latin typeface="Times New Roman" panose="02020603050405020304" pitchFamily="18" charset="0"/>
              <a:ea typeface="Calibri" panose="020F0502020204030204" pitchFamily="34" charset="0"/>
              <a:cs typeface="B Nazanin" panose="00000400000000000000" pitchFamily="2" charset="-78"/>
            </a:endParaRPr>
          </a:p>
          <a:p>
            <a:pPr lvl="0" algn="just">
              <a:lnSpc>
                <a:spcPct val="115000"/>
              </a:lnSpc>
              <a:spcBef>
                <a:spcPts val="0"/>
              </a:spcBef>
              <a:spcAft>
                <a:spcPts val="0"/>
              </a:spcAft>
              <a:buFont typeface="Symbol" panose="05050102010706020507" pitchFamily="18" charset="2"/>
              <a:buChar char=""/>
            </a:pPr>
            <a:r>
              <a:rPr lang="fa-IR" sz="1800" dirty="0">
                <a:latin typeface="Times New Roman" panose="02020603050405020304" pitchFamily="18" charset="0"/>
                <a:ea typeface="Calibri" panose="020F0502020204030204" pitchFamily="34" charset="0"/>
                <a:cs typeface="B Nazanin" panose="00000400000000000000" pitchFamily="2" charset="-78"/>
              </a:rPr>
              <a:t>سفارشی­سازی نمای زنجیره سیگنال </a:t>
            </a:r>
            <a:r>
              <a:rPr lang="en-US" sz="1800" dirty="0">
                <a:latin typeface="Times New Roman" panose="02020603050405020304" pitchFamily="18" charset="0"/>
                <a:ea typeface="Calibri" panose="020F0502020204030204" pitchFamily="34" charset="0"/>
                <a:cs typeface="B Nazanin" panose="00000400000000000000" pitchFamily="2" charset="-78"/>
              </a:rPr>
              <a:t>(faceplate) </a:t>
            </a:r>
            <a:r>
              <a:rPr lang="fa-IR" sz="1800" dirty="0" smtClean="0">
                <a:latin typeface="Times New Roman" panose="02020603050405020304" pitchFamily="18" charset="0"/>
                <a:ea typeface="Calibri" panose="020F0502020204030204" pitchFamily="34" charset="0"/>
                <a:cs typeface="B Nazanin" panose="00000400000000000000" pitchFamily="2" charset="-78"/>
              </a:rPr>
              <a:t> بر </a:t>
            </a:r>
            <a:r>
              <a:rPr lang="fa-IR" sz="1800" dirty="0">
                <a:latin typeface="Times New Roman" panose="02020603050405020304" pitchFamily="18" charset="0"/>
                <a:ea typeface="Calibri" panose="020F0502020204030204" pitchFamily="34" charset="0"/>
                <a:cs typeface="B Nazanin" panose="00000400000000000000" pitchFamily="2" charset="-78"/>
              </a:rPr>
              <a:t>اساس نیاز کاربر</a:t>
            </a:r>
            <a:endParaRPr lang="en-US" sz="1800" dirty="0">
              <a:latin typeface="Times New Roman" panose="02020603050405020304" pitchFamily="18" charset="0"/>
              <a:ea typeface="Calibri" panose="020F0502020204030204" pitchFamily="34" charset="0"/>
              <a:cs typeface="B Nazanin" panose="00000400000000000000" pitchFamily="2" charset="-78"/>
            </a:endParaRPr>
          </a:p>
          <a:p>
            <a:pPr lvl="0" algn="just">
              <a:lnSpc>
                <a:spcPct val="115000"/>
              </a:lnSpc>
              <a:spcBef>
                <a:spcPts val="0"/>
              </a:spcBef>
              <a:spcAft>
                <a:spcPts val="0"/>
              </a:spcAft>
              <a:buFont typeface="Symbol" panose="05050102010706020507" pitchFamily="18" charset="2"/>
              <a:buChar char=""/>
            </a:pPr>
            <a:r>
              <a:rPr lang="fa-IR" sz="1800" dirty="0">
                <a:latin typeface="Times New Roman" panose="02020603050405020304" pitchFamily="18" charset="0"/>
                <a:ea typeface="Calibri" panose="020F0502020204030204" pitchFamily="34" charset="0"/>
                <a:cs typeface="B Nazanin" panose="00000400000000000000" pitchFamily="2" charset="-78"/>
              </a:rPr>
              <a:t>ارسال اتوماتیک </a:t>
            </a:r>
            <a:r>
              <a:rPr lang="en-US" sz="1800" dirty="0">
                <a:latin typeface="Times New Roman" panose="02020603050405020304" pitchFamily="18" charset="0"/>
                <a:ea typeface="Calibri" panose="020F0502020204030204" pitchFamily="34" charset="0"/>
                <a:cs typeface="B Nazanin" panose="00000400000000000000" pitchFamily="2" charset="-78"/>
              </a:rPr>
              <a:t>SMS</a:t>
            </a:r>
            <a:r>
              <a:rPr lang="fa-IR" sz="1800" dirty="0">
                <a:latin typeface="Times New Roman" panose="02020603050405020304" pitchFamily="18" charset="0"/>
                <a:ea typeface="Calibri" panose="020F0502020204030204" pitchFamily="34" charset="0"/>
                <a:cs typeface="B Nazanin" panose="00000400000000000000" pitchFamily="2" charset="-78"/>
              </a:rPr>
              <a:t> </a:t>
            </a:r>
            <a:r>
              <a:rPr lang="fa-IR" sz="1800" dirty="0" smtClean="0">
                <a:latin typeface="Times New Roman" panose="02020603050405020304" pitchFamily="18" charset="0"/>
                <a:ea typeface="Calibri" panose="020F0502020204030204" pitchFamily="34" charset="0"/>
                <a:cs typeface="B Nazanin" panose="00000400000000000000" pitchFamily="2" charset="-78"/>
              </a:rPr>
              <a:t>و</a:t>
            </a:r>
            <a:r>
              <a:rPr lang="en-US" sz="1800" dirty="0" smtClean="0">
                <a:latin typeface="Times New Roman" panose="02020603050405020304" pitchFamily="18" charset="0"/>
                <a:ea typeface="Calibri" panose="020F0502020204030204" pitchFamily="34" charset="0"/>
                <a:cs typeface="B Nazanin" panose="00000400000000000000" pitchFamily="2" charset="-78"/>
              </a:rPr>
              <a:t>Email </a:t>
            </a:r>
            <a:r>
              <a:rPr lang="fa-IR" sz="1800" dirty="0" smtClean="0">
                <a:latin typeface="Times New Roman" panose="02020603050405020304" pitchFamily="18" charset="0"/>
                <a:ea typeface="Calibri" panose="020F0502020204030204" pitchFamily="34" charset="0"/>
                <a:cs typeface="B Nazanin" panose="00000400000000000000" pitchFamily="2" charset="-78"/>
              </a:rPr>
              <a:t> به </a:t>
            </a:r>
            <a:r>
              <a:rPr lang="fa-IR" sz="1800" dirty="0">
                <a:latin typeface="Times New Roman" panose="02020603050405020304" pitchFamily="18" charset="0"/>
                <a:ea typeface="Calibri" panose="020F0502020204030204" pitchFamily="34" charset="0"/>
                <a:cs typeface="B Nazanin" panose="00000400000000000000" pitchFamily="2" charset="-78"/>
              </a:rPr>
              <a:t>افراد مجاز در زمان وقوع اتفاقات تعریف شده </a:t>
            </a:r>
            <a:endParaRPr lang="en-US" sz="1800" dirty="0">
              <a:latin typeface="Times New Roman" panose="02020603050405020304" pitchFamily="18" charset="0"/>
              <a:ea typeface="Calibri" panose="020F0502020204030204" pitchFamily="34" charset="0"/>
              <a:cs typeface="B Nazanin" panose="00000400000000000000" pitchFamily="2" charset="-78"/>
            </a:endParaRPr>
          </a:p>
          <a:p>
            <a:pPr marL="0" indent="0">
              <a:buNone/>
            </a:pPr>
            <a:endParaRPr lang="fa-IR" sz="1800" b="1" dirty="0" smtClean="0">
              <a:cs typeface="B Nazanin" pitchFamily="2" charset="-78"/>
            </a:endParaRPr>
          </a:p>
          <a:p>
            <a:endParaRPr lang="fa-IR" sz="1800" dirty="0">
              <a:cs typeface="B Nazanin" pitchFamily="2" charset="-78"/>
            </a:endParaRPr>
          </a:p>
          <a:p>
            <a:endParaRPr lang="fa-IR" sz="1800" dirty="0">
              <a:cs typeface="B Nazanin" pitchFamily="2" charset="-78"/>
            </a:endParaRPr>
          </a:p>
          <a:p>
            <a:endParaRPr lang="fa-IR" sz="1800" dirty="0" smtClean="0">
              <a:cs typeface="B Nazanin" pitchFamily="2" charset="-78"/>
            </a:endParaRPr>
          </a:p>
          <a:p>
            <a:pPr marL="0" indent="0">
              <a:buNone/>
            </a:pPr>
            <a:endParaRPr lang="fa-IR" sz="1800" dirty="0">
              <a:cs typeface="B Nazanin" pitchFamily="2" charset="-78"/>
            </a:endParaRPr>
          </a:p>
          <a:p>
            <a:pPr marL="0" indent="0">
              <a:buNone/>
            </a:pPr>
            <a:endParaRPr lang="fa-IR" sz="1800" dirty="0" smtClean="0">
              <a:cs typeface="B Nazanin" pitchFamily="2" charset="-78"/>
            </a:endParaRPr>
          </a:p>
          <a:p>
            <a:endParaRPr lang="fa-IR" sz="1800" dirty="0" smtClean="0">
              <a:cs typeface="B Nazanin" pitchFamily="2" charset="-78"/>
            </a:endParaRPr>
          </a:p>
          <a:p>
            <a:endParaRPr lang="fa-IR" sz="1800" dirty="0" smtClean="0">
              <a:cs typeface="B Nazanin" pitchFamily="2" charset="-78"/>
            </a:endParaRPr>
          </a:p>
          <a:p>
            <a:pPr marL="0" indent="0">
              <a:buNone/>
            </a:pPr>
            <a:endParaRPr lang="en-US" sz="1800" dirty="0" smtClean="0">
              <a:cs typeface="B Nazanin" pitchFamily="2" charset="-78"/>
            </a:endParaRPr>
          </a:p>
          <a:p>
            <a:pPr>
              <a:buNone/>
            </a:pPr>
            <a:endParaRPr lang="fa-IR" sz="1800" dirty="0" smtClean="0">
              <a:cs typeface="B Nazanin" pitchFamily="2" charset="-78"/>
            </a:endParaRPr>
          </a:p>
        </p:txBody>
      </p:sp>
      <p:sp>
        <p:nvSpPr>
          <p:cNvPr id="4" name="Title 1"/>
          <p:cNvSpPr txBox="1">
            <a:spLocks/>
          </p:cNvSpPr>
          <p:nvPr/>
        </p:nvSpPr>
        <p:spPr bwMode="auto">
          <a:xfrm>
            <a:off x="5076056" y="0"/>
            <a:ext cx="4067944" cy="79690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2400" b="1" i="0" u="none" strike="noStrike" kern="1200" cap="none" spc="0" normalizeH="0" baseline="0" noProof="0" dirty="0" smtClean="0">
                <a:ln>
                  <a:noFill/>
                </a:ln>
                <a:solidFill>
                  <a:schemeClr val="tx2"/>
                </a:solidFill>
                <a:effectLst/>
                <a:uLnTx/>
                <a:uFillTx/>
                <a:latin typeface="+mj-lt"/>
                <a:ea typeface="+mj-ea"/>
                <a:cs typeface="B Nazanin" pitchFamily="2" charset="-78"/>
              </a:rPr>
              <a:t>2. حوزه مانیتورینگ</a:t>
            </a:r>
            <a:endParaRPr kumimoji="0" lang="fa-IR" sz="2400" b="1" i="0" u="none" strike="noStrike" kern="1200" cap="none" spc="0" normalizeH="0" baseline="0" noProof="0" dirty="0" smtClean="0">
              <a:ln>
                <a:noFill/>
              </a:ln>
              <a:solidFill>
                <a:schemeClr val="tx2"/>
              </a:solidFill>
              <a:effectLst/>
              <a:uLnTx/>
              <a:uFillTx/>
              <a:latin typeface="+mj-lt"/>
              <a:ea typeface="+mj-ea"/>
              <a:cs typeface="+mj-cs"/>
            </a:endParaRPr>
          </a:p>
        </p:txBody>
      </p:sp>
    </p:spTree>
    <p:extLst>
      <p:ext uri="{BB962C8B-B14F-4D97-AF65-F5344CB8AC3E}">
        <p14:creationId xmlns:p14="http://schemas.microsoft.com/office/powerpoint/2010/main" val="368776226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1560" y="1628800"/>
            <a:ext cx="7632848" cy="2160240"/>
          </a:xfrm>
        </p:spPr>
        <p:txBody>
          <a:bodyPr/>
          <a:lstStyle/>
          <a:p>
            <a:pPr marL="0" indent="0">
              <a:buNone/>
            </a:pPr>
            <a:r>
              <a:rPr lang="fa-IR" sz="2000" b="1" dirty="0" smtClean="0">
                <a:solidFill>
                  <a:srgbClr val="990033"/>
                </a:solidFill>
                <a:latin typeface="Calibri" pitchFamily="34" charset="0"/>
                <a:cs typeface="B Nazanin" pitchFamily="2" charset="-78"/>
              </a:rPr>
              <a:t>3.1 راه‌کارهای حوزه برودکست</a:t>
            </a:r>
            <a:endParaRPr lang="fa-IR" sz="2000" b="1" dirty="0">
              <a:solidFill>
                <a:srgbClr val="990033"/>
              </a:solidFill>
              <a:latin typeface="Calibri" pitchFamily="34" charset="0"/>
              <a:cs typeface="B Nazanin" pitchFamily="2" charset="-78"/>
            </a:endParaRPr>
          </a:p>
          <a:p>
            <a:pPr lvl="1" algn="just">
              <a:buFont typeface="Arial" panose="020B0604020202020204" pitchFamily="34" charset="0"/>
              <a:buChar char="•"/>
            </a:pPr>
            <a:r>
              <a:rPr lang="fa-IR" sz="1800" dirty="0" smtClean="0">
                <a:cs typeface="B Nazanin" panose="00000400000000000000" pitchFamily="2" charset="-78"/>
              </a:rPr>
              <a:t>انواع فرستنده‌های تلویزیونی دیجیتال</a:t>
            </a:r>
          </a:p>
          <a:p>
            <a:pPr lvl="1" algn="just">
              <a:buFont typeface="Arial" panose="020B0604020202020204" pitchFamily="34" charset="0"/>
              <a:buChar char="•"/>
            </a:pPr>
            <a:r>
              <a:rPr lang="fa-IR" sz="1800" dirty="0" smtClean="0">
                <a:cs typeface="B Nazanin" panose="00000400000000000000" pitchFamily="2" charset="-78"/>
              </a:rPr>
              <a:t>انواع تجهیزات سیگنال رسانی پخش زمینی دیجیتال</a:t>
            </a:r>
          </a:p>
          <a:p>
            <a:pPr lvl="1" algn="just">
              <a:buFont typeface="Arial" panose="020B0604020202020204" pitchFamily="34" charset="0"/>
              <a:buChar char="•"/>
            </a:pPr>
            <a:r>
              <a:rPr lang="fa-IR" sz="1800" dirty="0" smtClean="0">
                <a:cs typeface="B Nazanin" panose="00000400000000000000" pitchFamily="2" charset="-78"/>
              </a:rPr>
              <a:t>تجهیزات پخش ماهواره‌ای</a:t>
            </a:r>
          </a:p>
          <a:p>
            <a:pPr lvl="1" algn="just">
              <a:buFont typeface="Arial" panose="020B0604020202020204" pitchFamily="34" charset="0"/>
              <a:buChar char="•"/>
            </a:pPr>
            <a:r>
              <a:rPr lang="fa-IR" sz="1800" dirty="0" smtClean="0">
                <a:cs typeface="B Nazanin" panose="00000400000000000000" pitchFamily="2" charset="-78"/>
              </a:rPr>
              <a:t>سامانه‌های هوشمند مانیتورینگ و کنترل</a:t>
            </a:r>
          </a:p>
          <a:p>
            <a:pPr lvl="1" algn="just">
              <a:buFont typeface="Arial" panose="020B0604020202020204" pitchFamily="34" charset="0"/>
              <a:buChar char="•"/>
            </a:pPr>
            <a:r>
              <a:rPr lang="fa-IR" sz="1800" dirty="0" smtClean="0">
                <a:cs typeface="B Nazanin" panose="00000400000000000000" pitchFamily="2" charset="-78"/>
              </a:rPr>
              <a:t>تجهیزات جانبی پخش گسترده</a:t>
            </a:r>
          </a:p>
          <a:p>
            <a:pPr lvl="1" algn="just">
              <a:buFont typeface="Arial" panose="020B0604020202020204" pitchFamily="34" charset="0"/>
              <a:buChar char="•"/>
            </a:pPr>
            <a:endParaRPr lang="fa-IR" sz="1800" dirty="0">
              <a:cs typeface="B Nazanin" panose="00000400000000000000" pitchFamily="2" charset="-78"/>
            </a:endParaRPr>
          </a:p>
          <a:p>
            <a:pPr marL="457200" lvl="1" indent="0" algn="just">
              <a:buNone/>
            </a:pPr>
            <a:endParaRPr lang="fa-IR" sz="1800" dirty="0">
              <a:cs typeface="B Nazanin" panose="00000400000000000000" pitchFamily="2" charset="-78"/>
            </a:endParaRPr>
          </a:p>
          <a:p>
            <a:pPr algn="just"/>
            <a:endParaRPr lang="en-US" sz="1800" dirty="0">
              <a:cs typeface="B Nazanin" panose="00000400000000000000" pitchFamily="2" charset="-78"/>
            </a:endParaRPr>
          </a:p>
        </p:txBody>
      </p:sp>
      <p:sp>
        <p:nvSpPr>
          <p:cNvPr id="4" name="Title 1"/>
          <p:cNvSpPr txBox="1">
            <a:spLocks/>
          </p:cNvSpPr>
          <p:nvPr/>
        </p:nvSpPr>
        <p:spPr bwMode="auto">
          <a:xfrm>
            <a:off x="5076056" y="0"/>
            <a:ext cx="4067944" cy="79690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2400" b="1" i="0" u="none" strike="noStrike" kern="1200" cap="none" spc="0" normalizeH="0" baseline="0" noProof="0" dirty="0" smtClean="0">
                <a:ln>
                  <a:noFill/>
                </a:ln>
                <a:solidFill>
                  <a:schemeClr val="tx2"/>
                </a:solidFill>
                <a:effectLst/>
                <a:uLnTx/>
                <a:uFillTx/>
                <a:latin typeface="+mj-lt"/>
                <a:ea typeface="+mj-ea"/>
                <a:cs typeface="B Nazanin" pitchFamily="2" charset="-78"/>
              </a:rPr>
              <a:t>3. حوزه برودکست</a:t>
            </a:r>
            <a:endParaRPr kumimoji="0" lang="fa-IR" sz="2400" b="1"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3" name="Picture 2"/>
          <p:cNvPicPr>
            <a:picLocks noChangeAspect="1"/>
          </p:cNvPicPr>
          <p:nvPr/>
        </p:nvPicPr>
        <p:blipFill rotWithShape="1">
          <a:blip r:embed="rId2"/>
          <a:srcRect b="29279"/>
          <a:stretch/>
        </p:blipFill>
        <p:spPr>
          <a:xfrm>
            <a:off x="0" y="3717032"/>
            <a:ext cx="6156176" cy="2899107"/>
          </a:xfrm>
          <a:prstGeom prst="rect">
            <a:avLst/>
          </a:prstGeom>
        </p:spPr>
      </p:pic>
      <p:pic>
        <p:nvPicPr>
          <p:cNvPr id="5" name="Picture 5" descr="C:\Documents and Settings\a.kheirabadi\Desktop\dsds.jpg"/>
          <p:cNvPicPr>
            <a:picLocks noChangeAspect="1" noChangeArrowheads="1"/>
          </p:cNvPicPr>
          <p:nvPr/>
        </p:nvPicPr>
        <p:blipFill>
          <a:blip r:embed="rId3" cstate="print"/>
          <a:srcRect/>
          <a:stretch>
            <a:fillRect/>
          </a:stretch>
        </p:blipFill>
        <p:spPr bwMode="auto">
          <a:xfrm>
            <a:off x="251520" y="1628800"/>
            <a:ext cx="2520280" cy="1828122"/>
          </a:xfrm>
          <a:prstGeom prst="rect">
            <a:avLst/>
          </a:prstGeom>
          <a:noFill/>
          <a:ln w="9525">
            <a:noFill/>
            <a:miter lim="800000"/>
            <a:headEnd/>
            <a:tailEnd/>
          </a:ln>
        </p:spPr>
      </p:pic>
    </p:spTree>
    <p:extLst>
      <p:ext uri="{BB962C8B-B14F-4D97-AF65-F5344CB8AC3E}">
        <p14:creationId xmlns:p14="http://schemas.microsoft.com/office/powerpoint/2010/main" val="423719042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6" y="0"/>
            <a:ext cx="7586658" cy="928670"/>
          </a:xfrm>
        </p:spPr>
        <p:txBody>
          <a:bodyPr/>
          <a:lstStyle/>
          <a:p>
            <a:pPr algn="r" rtl="1"/>
            <a:r>
              <a:rPr lang="fa-IR" altLang="en-US" sz="2400" b="1" dirty="0" smtClean="0">
                <a:solidFill>
                  <a:schemeClr val="tx2"/>
                </a:solidFill>
                <a:cs typeface="B Nazanin" pitchFamily="2" charset="-78"/>
              </a:rPr>
              <a:t>پرسش و پاسخ</a:t>
            </a:r>
            <a:endParaRPr lang="en-US" altLang="en-US" sz="2400" b="1" dirty="0" smtClean="0">
              <a:solidFill>
                <a:schemeClr val="tx2"/>
              </a:solidFill>
              <a:cs typeface="B Nazanin" pitchFamily="2" charset="-78"/>
            </a:endParaRPr>
          </a:p>
        </p:txBody>
      </p:sp>
      <p:sp>
        <p:nvSpPr>
          <p:cNvPr id="25603" name="Slide Number Placeholder 3"/>
          <p:cNvSpPr>
            <a:spLocks noGrp="1"/>
          </p:cNvSpPr>
          <p:nvPr>
            <p:ph type="sldNum" sz="quarter" idx="12"/>
          </p:nvPr>
        </p:nvSpPr>
        <p:spPr>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7CAA20C2-76E0-488E-8D52-4F48C4A43BE4}" type="slidenum">
              <a:rPr lang="es-ES" altLang="en-US" sz="1400" smtClean="0">
                <a:solidFill>
                  <a:schemeClr val="bg1"/>
                </a:solidFill>
              </a:rPr>
              <a:pPr>
                <a:spcBef>
                  <a:spcPct val="0"/>
                </a:spcBef>
                <a:buFontTx/>
                <a:buNone/>
              </a:pPr>
              <a:t>17</a:t>
            </a:fld>
            <a:endParaRPr lang="es-ES" altLang="en-US" sz="1400" smtClean="0">
              <a:solidFill>
                <a:schemeClr val="bg1"/>
              </a:solidFill>
            </a:endParaRPr>
          </a:p>
        </p:txBody>
      </p:sp>
      <p:pic>
        <p:nvPicPr>
          <p:cNvPr id="25604"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8888" y="1557338"/>
            <a:ext cx="6296025" cy="477043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62269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bwMode="auto">
          <a:xfrm>
            <a:off x="1285875" y="1785938"/>
            <a:ext cx="6715125" cy="769441"/>
          </a:xfrm>
          <a:prstGeom prst="rect">
            <a:avLst/>
          </a:prstGeom>
          <a:solidFill>
            <a:srgbClr val="FFFFFF"/>
          </a:solidFill>
          <a:ln w="9525">
            <a:noFill/>
            <a:miter lim="800000"/>
            <a:headEnd/>
            <a:tailEnd/>
          </a:ln>
        </p:spPr>
        <p:txBody>
          <a:bodyPr rtlCol="1">
            <a:spAutoFit/>
          </a:bodyPr>
          <a:lstStyle/>
          <a:p>
            <a:pPr algn="ctr" rtl="1">
              <a:spcAft>
                <a:spcPts val="1000"/>
              </a:spcAft>
              <a:defRPr/>
            </a:pPr>
            <a:r>
              <a:rPr lang="fa-IR" sz="4400" b="1" spc="50" dirty="0" smtClean="0">
                <a:ln w="11430"/>
                <a:solidFill>
                  <a:schemeClr val="tx2">
                    <a:lumMod val="75000"/>
                  </a:schemeClr>
                </a:solidFill>
                <a:cs typeface="B Zar" pitchFamily="2" charset="-78"/>
              </a:rPr>
              <a:t>با </a:t>
            </a:r>
            <a:r>
              <a:rPr lang="fa-IR" sz="4400" b="1" spc="50" smtClean="0">
                <a:ln w="11430"/>
                <a:solidFill>
                  <a:schemeClr val="tx2">
                    <a:lumMod val="75000"/>
                  </a:schemeClr>
                </a:solidFill>
                <a:cs typeface="B Zar" pitchFamily="2" charset="-78"/>
              </a:rPr>
              <a:t>تشکر از </a:t>
            </a:r>
            <a:r>
              <a:rPr lang="fa-IR" sz="4400" b="1" spc="50" dirty="0" smtClean="0">
                <a:ln w="11430"/>
                <a:solidFill>
                  <a:schemeClr val="tx2">
                    <a:lumMod val="75000"/>
                  </a:schemeClr>
                </a:solidFill>
                <a:cs typeface="B Zar" pitchFamily="2" charset="-78"/>
              </a:rPr>
              <a:t>توجه شما</a:t>
            </a:r>
            <a:endParaRPr lang="fa-IR" sz="4400" b="1" spc="50" dirty="0">
              <a:ln w="11430"/>
              <a:solidFill>
                <a:schemeClr val="tx2">
                  <a:lumMod val="75000"/>
                </a:schemeClr>
              </a:solidFill>
              <a:cs typeface="B Zar"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6182" y="3214686"/>
            <a:ext cx="1764795" cy="22768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412776"/>
            <a:ext cx="7776864" cy="4525963"/>
          </a:xfrm>
        </p:spPr>
        <p:txBody>
          <a:bodyPr/>
          <a:lstStyle/>
          <a:p>
            <a:pPr marL="114300" indent="-114300" algn="just">
              <a:lnSpc>
                <a:spcPct val="150000"/>
              </a:lnSpc>
              <a:spcAft>
                <a:spcPts val="1000"/>
              </a:spcAft>
            </a:pPr>
            <a:r>
              <a:rPr lang="fa-IR" sz="1600" dirty="0" smtClean="0">
                <a:cs typeface="B Nazanin" pitchFamily="2" charset="-78"/>
              </a:rPr>
              <a:t>تاریخچه و معرفی شرکت</a:t>
            </a:r>
          </a:p>
          <a:p>
            <a:pPr marL="114300" indent="-114300" algn="just">
              <a:lnSpc>
                <a:spcPct val="150000"/>
              </a:lnSpc>
              <a:spcAft>
                <a:spcPts val="1000"/>
              </a:spcAft>
            </a:pPr>
            <a:r>
              <a:rPr lang="fa-IR" sz="1600" dirty="0">
                <a:cs typeface="B Nazanin" pitchFamily="2" charset="-78"/>
              </a:rPr>
              <a:t>قابلیت‌های </a:t>
            </a:r>
            <a:r>
              <a:rPr lang="fa-IR" sz="1600" dirty="0" smtClean="0">
                <a:cs typeface="B Nazanin" pitchFamily="2" charset="-78"/>
              </a:rPr>
              <a:t>شرکت</a:t>
            </a:r>
          </a:p>
          <a:p>
            <a:pPr marL="114300" indent="-114300" algn="just">
              <a:lnSpc>
                <a:spcPct val="150000"/>
              </a:lnSpc>
              <a:spcAft>
                <a:spcPts val="1000"/>
              </a:spcAft>
            </a:pPr>
            <a:r>
              <a:rPr lang="fa-IR" sz="1600" dirty="0">
                <a:cs typeface="B Nazanin" pitchFamily="2" charset="-78"/>
              </a:rPr>
              <a:t>دستاوردهای </a:t>
            </a:r>
            <a:r>
              <a:rPr lang="fa-IR" sz="1600" dirty="0" smtClean="0">
                <a:cs typeface="B Nazanin" pitchFamily="2" charset="-78"/>
              </a:rPr>
              <a:t>شرکت</a:t>
            </a:r>
          </a:p>
          <a:p>
            <a:pPr marL="114300" indent="-114300" algn="just">
              <a:lnSpc>
                <a:spcPct val="150000"/>
              </a:lnSpc>
              <a:spcAft>
                <a:spcPts val="1000"/>
              </a:spcAft>
            </a:pPr>
            <a:r>
              <a:rPr lang="fa-IR" sz="1600" dirty="0">
                <a:cs typeface="B Nazanin" pitchFamily="2" charset="-78"/>
              </a:rPr>
              <a:t>مجوزها و گواهی‌های صلاحیت </a:t>
            </a:r>
            <a:endParaRPr lang="fa-IR" sz="1600" dirty="0" smtClean="0">
              <a:cs typeface="B Nazanin" pitchFamily="2" charset="-78"/>
            </a:endParaRPr>
          </a:p>
          <a:p>
            <a:pPr marL="114300" indent="-114300" algn="just">
              <a:lnSpc>
                <a:spcPct val="150000"/>
              </a:lnSpc>
              <a:spcAft>
                <a:spcPts val="1000"/>
              </a:spcAft>
            </a:pPr>
            <a:r>
              <a:rPr lang="fa-IR" sz="1600" dirty="0" smtClean="0">
                <a:cs typeface="B Nazanin" pitchFamily="2" charset="-78"/>
              </a:rPr>
              <a:t>تلکام</a:t>
            </a:r>
          </a:p>
          <a:p>
            <a:pPr marL="114300" indent="-114300" algn="just">
              <a:lnSpc>
                <a:spcPct val="150000"/>
              </a:lnSpc>
              <a:spcAft>
                <a:spcPts val="1000"/>
              </a:spcAft>
            </a:pPr>
            <a:r>
              <a:rPr lang="fa-IR" sz="1600" dirty="0" smtClean="0">
                <a:cs typeface="B Nazanin" pitchFamily="2" charset="-78"/>
              </a:rPr>
              <a:t>مانیتورینگ</a:t>
            </a:r>
          </a:p>
          <a:p>
            <a:pPr marL="114300" indent="-114300" algn="just">
              <a:lnSpc>
                <a:spcPct val="150000"/>
              </a:lnSpc>
              <a:spcAft>
                <a:spcPts val="1000"/>
              </a:spcAft>
            </a:pPr>
            <a:r>
              <a:rPr lang="fa-IR" sz="1600" dirty="0" smtClean="0">
                <a:cs typeface="B Nazanin" pitchFamily="2" charset="-78"/>
              </a:rPr>
              <a:t>برودکست</a:t>
            </a:r>
          </a:p>
          <a:p>
            <a:pPr marL="0" indent="0" algn="just">
              <a:lnSpc>
                <a:spcPct val="150000"/>
              </a:lnSpc>
              <a:spcAft>
                <a:spcPts val="1000"/>
              </a:spcAft>
              <a:buNone/>
            </a:pPr>
            <a:endParaRPr lang="fa-IR" sz="1600" dirty="0" smtClean="0">
              <a:cs typeface="B Nazanin" pitchFamily="2" charset="-78"/>
            </a:endParaRPr>
          </a:p>
          <a:p>
            <a:pPr marL="114300" indent="-114300" algn="just">
              <a:lnSpc>
                <a:spcPct val="150000"/>
              </a:lnSpc>
              <a:spcAft>
                <a:spcPts val="1000"/>
              </a:spcAft>
            </a:pPr>
            <a:endParaRPr lang="fa-IR" sz="1600" dirty="0" smtClean="0">
              <a:cs typeface="B Nazanin" pitchFamily="2" charset="-78"/>
            </a:endParaRPr>
          </a:p>
          <a:p>
            <a:pPr marL="114300" indent="-114300" algn="just">
              <a:lnSpc>
                <a:spcPct val="150000"/>
              </a:lnSpc>
              <a:spcAft>
                <a:spcPts val="1000"/>
              </a:spcAft>
            </a:pPr>
            <a:endParaRPr lang="fa-IR" sz="1600" dirty="0">
              <a:cs typeface="B Nazanin" pitchFamily="2" charset="-78"/>
            </a:endParaRPr>
          </a:p>
          <a:p>
            <a:pPr marL="114300" indent="-114300" algn="just">
              <a:lnSpc>
                <a:spcPct val="150000"/>
              </a:lnSpc>
              <a:spcAft>
                <a:spcPts val="1000"/>
              </a:spcAft>
            </a:pPr>
            <a:endParaRPr lang="fa-IR" sz="1600" dirty="0" smtClean="0">
              <a:cs typeface="B Nazanin" pitchFamily="2" charset="-78"/>
            </a:endParaRPr>
          </a:p>
          <a:p>
            <a:pPr marL="114300" indent="-114300" algn="just">
              <a:lnSpc>
                <a:spcPct val="150000"/>
              </a:lnSpc>
              <a:spcAft>
                <a:spcPts val="1000"/>
              </a:spcAft>
            </a:pPr>
            <a:endParaRPr lang="fa-IR" sz="1600" dirty="0">
              <a:cs typeface="B Nazanin" pitchFamily="2" charset="-78"/>
            </a:endParaRPr>
          </a:p>
          <a:p>
            <a:pPr marL="114300" indent="-114300" algn="just">
              <a:lnSpc>
                <a:spcPct val="150000"/>
              </a:lnSpc>
              <a:spcAft>
                <a:spcPts val="1000"/>
              </a:spcAft>
            </a:pPr>
            <a:endParaRPr lang="fa-IR" sz="1600" dirty="0" smtClean="0">
              <a:cs typeface="B Nazanin" pitchFamily="2" charset="-78"/>
            </a:endParaRPr>
          </a:p>
          <a:p>
            <a:pPr marL="114300" indent="-114300" algn="just">
              <a:lnSpc>
                <a:spcPct val="150000"/>
              </a:lnSpc>
              <a:spcAft>
                <a:spcPts val="1000"/>
              </a:spcAft>
            </a:pPr>
            <a:endParaRPr lang="fa-IR" sz="1600" dirty="0" smtClean="0">
              <a:cs typeface="B Nazanin" pitchFamily="2" charset="-78"/>
            </a:endParaRPr>
          </a:p>
          <a:p>
            <a:pPr marL="114300" indent="-114300" algn="just">
              <a:lnSpc>
                <a:spcPct val="150000"/>
              </a:lnSpc>
              <a:spcAft>
                <a:spcPts val="1000"/>
              </a:spcAft>
            </a:pPr>
            <a:endParaRPr lang="fa-IR" sz="1600" dirty="0" smtClean="0">
              <a:cs typeface="B Nazanin" pitchFamily="2" charset="-78"/>
            </a:endParaRPr>
          </a:p>
          <a:p>
            <a:pPr marL="114300" indent="-114300" algn="just">
              <a:lnSpc>
                <a:spcPct val="150000"/>
              </a:lnSpc>
              <a:spcAft>
                <a:spcPts val="1000"/>
              </a:spcAft>
            </a:pPr>
            <a:endParaRPr lang="fa-IR" sz="1600" dirty="0" smtClean="0">
              <a:cs typeface="B Nazanin" pitchFamily="2" charset="-78"/>
            </a:endParaRPr>
          </a:p>
          <a:p>
            <a:pPr marL="114300" indent="-114300" algn="just">
              <a:lnSpc>
                <a:spcPct val="150000"/>
              </a:lnSpc>
              <a:spcAft>
                <a:spcPts val="1000"/>
              </a:spcAft>
            </a:pPr>
            <a:endParaRPr lang="fa-IR" sz="1600" dirty="0" smtClean="0">
              <a:cs typeface="B Nazanin" pitchFamily="2" charset="-78"/>
            </a:endParaRPr>
          </a:p>
          <a:p>
            <a:pPr marL="0" indent="0" algn="just">
              <a:spcAft>
                <a:spcPts val="1000"/>
              </a:spcAft>
              <a:buNone/>
            </a:pPr>
            <a:endParaRPr lang="fa-IR" sz="1800" dirty="0" smtClean="0">
              <a:latin typeface="Calibri" pitchFamily="34" charset="0"/>
              <a:cs typeface="B Nazanin" pitchFamily="2" charset="-78"/>
            </a:endParaRPr>
          </a:p>
          <a:p>
            <a:pPr marL="114300" indent="-114300" algn="just">
              <a:spcAft>
                <a:spcPts val="1000"/>
              </a:spcAft>
            </a:pPr>
            <a:endParaRPr lang="fa-IR" sz="1800" dirty="0">
              <a:latin typeface="Calibri" pitchFamily="34" charset="0"/>
              <a:cs typeface="B Nazanin" pitchFamily="2" charset="-78"/>
            </a:endParaRPr>
          </a:p>
          <a:p>
            <a:endParaRPr lang="en-US" sz="1800" dirty="0"/>
          </a:p>
        </p:txBody>
      </p:sp>
      <p:sp>
        <p:nvSpPr>
          <p:cNvPr id="19" name="Title 1"/>
          <p:cNvSpPr txBox="1">
            <a:spLocks/>
          </p:cNvSpPr>
          <p:nvPr/>
        </p:nvSpPr>
        <p:spPr bwMode="auto">
          <a:xfrm>
            <a:off x="5220072" y="19027"/>
            <a:ext cx="3059832" cy="7857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sz="2400" b="1" spc="50" dirty="0" smtClean="0">
                <a:ln w="11430"/>
                <a:solidFill>
                  <a:schemeClr val="tx2">
                    <a:lumMod val="75000"/>
                  </a:schemeClr>
                </a:solidFill>
                <a:latin typeface="+mj-lt"/>
                <a:ea typeface="+mj-ea"/>
                <a:cs typeface="B Nazanin" pitchFamily="2" charset="-78"/>
              </a:rPr>
              <a:t>سرفصل‌های</a:t>
            </a:r>
            <a:r>
              <a:rPr kumimoji="0" lang="fa-IR" sz="2400" b="1" i="0" u="none" strike="noStrike" kern="1200" cap="none" spc="50" normalizeH="0" baseline="0" noProof="0" dirty="0" smtClean="0">
                <a:ln w="11430"/>
                <a:solidFill>
                  <a:schemeClr val="tx2">
                    <a:lumMod val="75000"/>
                  </a:schemeClr>
                </a:solidFill>
                <a:effectLst/>
                <a:uLnTx/>
                <a:uFillTx/>
                <a:latin typeface="+mj-lt"/>
                <a:ea typeface="+mj-ea"/>
                <a:cs typeface="B Nazanin" pitchFamily="2" charset="-78"/>
              </a:rPr>
              <a:t> ارائه شرکت</a:t>
            </a:r>
            <a:endParaRPr kumimoji="0" lang="en-US" sz="2400" b="1" i="0" u="none" strike="noStrike" kern="1200" cap="none" spc="50" normalizeH="0" baseline="0" noProof="0" dirty="0">
              <a:ln w="11430"/>
              <a:solidFill>
                <a:schemeClr val="tx2">
                  <a:lumMod val="75000"/>
                </a:schemeClr>
              </a:solidFill>
              <a:effectLst/>
              <a:uLnTx/>
              <a:uFillTx/>
              <a:latin typeface="+mj-lt"/>
              <a:ea typeface="+mj-ea"/>
              <a:cs typeface="B Nazanin" pitchFamily="2" charset="-78"/>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5436097" y="0"/>
            <a:ext cx="2952328" cy="785794"/>
          </a:xfrm>
        </p:spPr>
        <p:txBody>
          <a:bodyPr/>
          <a:lstStyle/>
          <a:p>
            <a:pPr>
              <a:defRPr/>
            </a:pPr>
            <a:r>
              <a:rPr lang="fa-IR" sz="2400" b="1" spc="50" dirty="0" smtClean="0">
                <a:ln w="11430"/>
                <a:solidFill>
                  <a:schemeClr val="tx2">
                    <a:lumMod val="75000"/>
                  </a:schemeClr>
                </a:solidFill>
                <a:cs typeface="B Nazanin" pitchFamily="2" charset="-78"/>
              </a:rPr>
              <a:t>تاریخچه و معرفی شرکت</a:t>
            </a:r>
            <a:endParaRPr lang="en-US" sz="2400" b="1" spc="50" dirty="0">
              <a:ln w="11430"/>
              <a:solidFill>
                <a:schemeClr val="tx2">
                  <a:lumMod val="75000"/>
                </a:schemeClr>
              </a:solidFill>
              <a:cs typeface="B Nazanin" pitchFamily="2" charset="-78"/>
            </a:endParaRPr>
          </a:p>
        </p:txBody>
      </p:sp>
      <p:sp>
        <p:nvSpPr>
          <p:cNvPr id="3075" name="TextBox 3"/>
          <p:cNvSpPr txBox="1">
            <a:spLocks noChangeArrowheads="1"/>
          </p:cNvSpPr>
          <p:nvPr/>
        </p:nvSpPr>
        <p:spPr bwMode="auto">
          <a:xfrm>
            <a:off x="899021" y="2998019"/>
            <a:ext cx="7215187" cy="1897955"/>
          </a:xfrm>
          <a:prstGeom prst="rect">
            <a:avLst/>
          </a:prstGeom>
          <a:noFill/>
          <a:ln w="9525">
            <a:noFill/>
            <a:miter lim="800000"/>
            <a:headEnd/>
            <a:tailEnd/>
          </a:ln>
        </p:spPr>
        <p:txBody>
          <a:bodyPr>
            <a:spAutoFit/>
          </a:bodyPr>
          <a:lstStyle/>
          <a:p>
            <a:pPr marL="114300" indent="-114300" algn="just" rtl="1">
              <a:spcAft>
                <a:spcPts val="1000"/>
              </a:spcAft>
            </a:pPr>
            <a:r>
              <a:rPr lang="fa-IR" sz="2000" b="1" dirty="0" smtClean="0">
                <a:solidFill>
                  <a:srgbClr val="990033"/>
                </a:solidFill>
                <a:latin typeface="Calibri" pitchFamily="34" charset="0"/>
                <a:cs typeface="B Nazanin" pitchFamily="2" charset="-78"/>
              </a:rPr>
              <a:t>گروه‌های تخصصی شرکت</a:t>
            </a:r>
            <a:endParaRPr lang="en-US" sz="2000" b="1" dirty="0" smtClean="0">
              <a:solidFill>
                <a:srgbClr val="990033"/>
              </a:solidFill>
              <a:latin typeface="Calibri" pitchFamily="34" charset="0"/>
              <a:cs typeface="B Nazanin" pitchFamily="2" charset="-78"/>
            </a:endParaRPr>
          </a:p>
          <a:p>
            <a:pPr marL="1200150" lvl="2" indent="-285750" algn="just" rtl="1">
              <a:spcAft>
                <a:spcPts val="1000"/>
              </a:spcAft>
              <a:buFont typeface="Arial" panose="020B0604020202020204" pitchFamily="34" charset="0"/>
              <a:buChar char="•"/>
            </a:pPr>
            <a:r>
              <a:rPr lang="fa-IR" sz="1600" dirty="0" smtClean="0">
                <a:latin typeface="Calibri" pitchFamily="34" charset="0"/>
                <a:cs typeface="B Nazanin" pitchFamily="2" charset="-78"/>
              </a:rPr>
              <a:t>برودکست </a:t>
            </a:r>
          </a:p>
          <a:p>
            <a:pPr marL="1200150" lvl="2" indent="-285750" algn="just" rtl="1">
              <a:spcAft>
                <a:spcPts val="1000"/>
              </a:spcAft>
              <a:buFont typeface="Arial" panose="020B0604020202020204" pitchFamily="34" charset="0"/>
              <a:buChar char="•"/>
            </a:pPr>
            <a:r>
              <a:rPr lang="fa-IR" sz="1600" dirty="0" smtClean="0">
                <a:latin typeface="Calibri" pitchFamily="34" charset="0"/>
                <a:cs typeface="B Nazanin" pitchFamily="2" charset="-78"/>
              </a:rPr>
              <a:t>رادیو</a:t>
            </a:r>
            <a:endParaRPr lang="fa-IR" sz="1600" dirty="0">
              <a:latin typeface="Calibri" pitchFamily="34" charset="0"/>
              <a:cs typeface="B Nazanin" pitchFamily="2" charset="-78"/>
            </a:endParaRPr>
          </a:p>
          <a:p>
            <a:pPr marL="1200150" lvl="2" indent="-285750" algn="just" rtl="1">
              <a:spcAft>
                <a:spcPts val="1000"/>
              </a:spcAft>
              <a:buFont typeface="Arial" panose="020B0604020202020204" pitchFamily="34" charset="0"/>
              <a:buChar char="•"/>
            </a:pPr>
            <a:r>
              <a:rPr lang="fa-IR" sz="1600" dirty="0" smtClean="0">
                <a:latin typeface="Calibri" pitchFamily="34" charset="0"/>
                <a:cs typeface="B Nazanin" pitchFamily="2" charset="-78"/>
              </a:rPr>
              <a:t>نرم افزار</a:t>
            </a:r>
          </a:p>
          <a:p>
            <a:pPr marL="1200150" lvl="2" indent="-285750" algn="just" rtl="1">
              <a:spcAft>
                <a:spcPts val="1000"/>
              </a:spcAft>
              <a:buFont typeface="Arial" panose="020B0604020202020204" pitchFamily="34" charset="0"/>
              <a:buChar char="•"/>
            </a:pPr>
            <a:r>
              <a:rPr lang="fa-IR" sz="1600" dirty="0" smtClean="0">
                <a:latin typeface="Calibri" pitchFamily="34" charset="0"/>
                <a:cs typeface="B Nazanin" pitchFamily="2" charset="-78"/>
              </a:rPr>
              <a:t>توسعه </a:t>
            </a:r>
            <a:r>
              <a:rPr lang="fa-IR" sz="1600" dirty="0">
                <a:latin typeface="Calibri" pitchFamily="34" charset="0"/>
                <a:cs typeface="B Nazanin" pitchFamily="2" charset="-78"/>
              </a:rPr>
              <a:t>کسب و </a:t>
            </a:r>
            <a:r>
              <a:rPr lang="fa-IR" sz="1600" dirty="0" smtClean="0">
                <a:latin typeface="Calibri" pitchFamily="34" charset="0"/>
                <a:cs typeface="B Nazanin" pitchFamily="2" charset="-78"/>
              </a:rPr>
              <a:t>کار</a:t>
            </a:r>
            <a:endParaRPr lang="fa-IR" sz="1600" dirty="0">
              <a:latin typeface="Calibri" pitchFamily="34" charset="0"/>
              <a:cs typeface="B Nazanin" pitchFamily="2" charset="-78"/>
            </a:endParaRPr>
          </a:p>
        </p:txBody>
      </p:sp>
      <p:sp>
        <p:nvSpPr>
          <p:cNvPr id="3076" name="TextBox 4"/>
          <p:cNvSpPr txBox="1">
            <a:spLocks noChangeArrowheads="1"/>
          </p:cNvSpPr>
          <p:nvPr/>
        </p:nvSpPr>
        <p:spPr bwMode="auto">
          <a:xfrm>
            <a:off x="827584" y="1484784"/>
            <a:ext cx="7358062" cy="1513235"/>
          </a:xfrm>
          <a:prstGeom prst="rect">
            <a:avLst/>
          </a:prstGeom>
          <a:noFill/>
          <a:ln w="9525">
            <a:noFill/>
            <a:miter lim="800000"/>
            <a:headEnd/>
            <a:tailEnd/>
          </a:ln>
        </p:spPr>
        <p:txBody>
          <a:bodyPr wrap="square">
            <a:spAutoFit/>
          </a:bodyPr>
          <a:lstStyle/>
          <a:p>
            <a:pPr algn="r" rtl="1">
              <a:spcAft>
                <a:spcPts val="1000"/>
              </a:spcAft>
            </a:pPr>
            <a:r>
              <a:rPr lang="fa-IR" sz="2000" b="1" dirty="0" smtClean="0">
                <a:solidFill>
                  <a:srgbClr val="990033"/>
                </a:solidFill>
                <a:latin typeface="Calibri" pitchFamily="34" charset="0"/>
                <a:cs typeface="B Nazanin" pitchFamily="2" charset="-78"/>
              </a:rPr>
              <a:t>ورود به دهه سوم فعالیت شرکت</a:t>
            </a:r>
          </a:p>
          <a:p>
            <a:pPr algn="just" rtl="1">
              <a:spcAft>
                <a:spcPts val="1000"/>
              </a:spcAft>
            </a:pPr>
            <a:r>
              <a:rPr lang="fa-IR" sz="1600" dirty="0" smtClean="0">
                <a:latin typeface="Calibri" pitchFamily="34" charset="0"/>
                <a:cs typeface="B Nazanin" pitchFamily="2" charset="-78"/>
              </a:rPr>
              <a:t>شرکت دانش بنیان فن‌آوری موج خاور (فناموج) در سال 1377 توسط گروهی از اساتید بنام دانشگاه و محققان برجسته صنعت با هدف تولید تجهیزات پیشرفته مخابراتی تاسیس شد. این شرکت در حالی وارد سومین دهه فعالیت خود می‌شود که محصولات ساخت آن به خصوص در حوزه پخش گسترده در سراسر کشور در حال سرویس دهی می‌باشند.  </a:t>
            </a:r>
            <a:endParaRPr lang="fa-IR" sz="1600" dirty="0">
              <a:latin typeface="Calibri" pitchFamily="34" charset="0"/>
              <a:cs typeface="B Nazanin" pitchFamily="2" charset="-78"/>
            </a:endParaRPr>
          </a:p>
        </p:txBody>
      </p:sp>
      <p:sp>
        <p:nvSpPr>
          <p:cNvPr id="5" name="TextBox 3"/>
          <p:cNvSpPr txBox="1">
            <a:spLocks noChangeArrowheads="1"/>
          </p:cNvSpPr>
          <p:nvPr/>
        </p:nvSpPr>
        <p:spPr bwMode="auto">
          <a:xfrm>
            <a:off x="0" y="5013176"/>
            <a:ext cx="8185646" cy="2333972"/>
          </a:xfrm>
          <a:prstGeom prst="rect">
            <a:avLst/>
          </a:prstGeom>
          <a:noFill/>
          <a:ln w="9525">
            <a:noFill/>
            <a:miter lim="800000"/>
            <a:headEnd/>
            <a:tailEnd/>
          </a:ln>
        </p:spPr>
        <p:txBody>
          <a:bodyPr wrap="square">
            <a:spAutoFit/>
          </a:bodyPr>
          <a:lstStyle/>
          <a:p>
            <a:pPr marL="114300" indent="-114300" algn="just" rtl="1">
              <a:spcAft>
                <a:spcPts val="1000"/>
              </a:spcAft>
            </a:pPr>
            <a:r>
              <a:rPr lang="fa-IR" sz="2000" b="1" dirty="0" smtClean="0">
                <a:solidFill>
                  <a:srgbClr val="990033"/>
                </a:solidFill>
                <a:latin typeface="Calibri" pitchFamily="34" charset="0"/>
                <a:cs typeface="B Nazanin" pitchFamily="2" charset="-78"/>
              </a:rPr>
              <a:t>واحد تولید و کنترل کیفی</a:t>
            </a:r>
            <a:endParaRPr lang="en-US" sz="2000" b="1" dirty="0" smtClean="0">
              <a:solidFill>
                <a:srgbClr val="990033"/>
              </a:solidFill>
              <a:latin typeface="Calibri" pitchFamily="34" charset="0"/>
              <a:cs typeface="B Nazanin" pitchFamily="2" charset="-78"/>
            </a:endParaRPr>
          </a:p>
          <a:p>
            <a:pPr marL="1200150" lvl="2" indent="-285750" algn="just" rtl="1">
              <a:spcAft>
                <a:spcPts val="1000"/>
              </a:spcAft>
              <a:buFont typeface="Arial" panose="020B0604020202020204" pitchFamily="34" charset="0"/>
              <a:buChar char="•"/>
            </a:pPr>
            <a:r>
              <a:rPr lang="fa-IR" sz="1600" dirty="0" smtClean="0">
                <a:latin typeface="Calibri" pitchFamily="34" charset="0"/>
                <a:cs typeface="B Nazanin" pitchFamily="2" charset="-78"/>
              </a:rPr>
              <a:t>بیست </a:t>
            </a:r>
            <a:r>
              <a:rPr lang="fa-IR" sz="1600" dirty="0">
                <a:latin typeface="Calibri" pitchFamily="34" charset="0"/>
                <a:cs typeface="B Nazanin" pitchFamily="2" charset="-78"/>
              </a:rPr>
              <a:t>هزار متر مربع فضای تولید با ظرفیت بالا</a:t>
            </a:r>
          </a:p>
          <a:p>
            <a:pPr marL="1200150" lvl="2" indent="-285750" algn="just" rtl="1">
              <a:spcAft>
                <a:spcPts val="1000"/>
              </a:spcAft>
              <a:buFont typeface="Arial" panose="020B0604020202020204" pitchFamily="34" charset="0"/>
              <a:buChar char="•"/>
            </a:pPr>
            <a:r>
              <a:rPr lang="fa-IR" sz="1600" dirty="0">
                <a:latin typeface="Calibri" pitchFamily="34" charset="0"/>
                <a:cs typeface="B Nazanin" pitchFamily="2" charset="-78"/>
              </a:rPr>
              <a:t> مجهز به پیشرفته ترین </a:t>
            </a:r>
            <a:r>
              <a:rPr lang="fa-IR" sz="1600" dirty="0" smtClean="0">
                <a:latin typeface="Calibri" pitchFamily="34" charset="0"/>
                <a:cs typeface="B Nazanin" pitchFamily="2" charset="-78"/>
              </a:rPr>
              <a:t>تجهیزات کنترل کیفیت </a:t>
            </a:r>
          </a:p>
          <a:p>
            <a:pPr marL="1200150" lvl="2" indent="-285750" algn="just" rtl="1">
              <a:spcAft>
                <a:spcPts val="1000"/>
              </a:spcAft>
              <a:buFont typeface="Arial" panose="020B0604020202020204" pitchFamily="34" charset="0"/>
              <a:buChar char="•"/>
            </a:pPr>
            <a:r>
              <a:rPr lang="fa-IR" sz="1600" dirty="0" smtClean="0">
                <a:latin typeface="Calibri" pitchFamily="34" charset="0"/>
                <a:cs typeface="B Nazanin" pitchFamily="2" charset="-78"/>
              </a:rPr>
              <a:t>دارای ماشین آلات و تجهیزات تولید روز دنیا</a:t>
            </a:r>
            <a:endParaRPr lang="fa-IR" sz="1600" dirty="0">
              <a:latin typeface="Calibri" pitchFamily="34" charset="0"/>
              <a:cs typeface="B Nazanin" pitchFamily="2" charset="-78"/>
            </a:endParaRPr>
          </a:p>
          <a:p>
            <a:pPr marL="1200150" lvl="2" indent="-285750" algn="just" rtl="1">
              <a:spcAft>
                <a:spcPts val="1000"/>
              </a:spcAft>
              <a:buFont typeface="Arial" panose="020B0604020202020204" pitchFamily="34" charset="0"/>
              <a:buChar char="•"/>
            </a:pPr>
            <a:endParaRPr lang="fa-IR" b="1" dirty="0" smtClean="0">
              <a:solidFill>
                <a:srgbClr val="990033"/>
              </a:solidFill>
              <a:latin typeface="Calibri" pitchFamily="34" charset="0"/>
              <a:cs typeface="B Nazanin" pitchFamily="2" charset="-78"/>
            </a:endParaRPr>
          </a:p>
          <a:p>
            <a:pPr marL="1200150" lvl="2" indent="-285750" algn="just" rtl="1">
              <a:spcAft>
                <a:spcPts val="1000"/>
              </a:spcAft>
              <a:buFont typeface="Arial" panose="020B0604020202020204" pitchFamily="34" charset="0"/>
              <a:buChar char="•"/>
            </a:pPr>
            <a:endParaRPr lang="fa-IR" b="1" dirty="0" smtClean="0">
              <a:solidFill>
                <a:srgbClr val="990033"/>
              </a:solidFill>
              <a:latin typeface="Calibri" pitchFamily="34" charset="0"/>
              <a:cs typeface="B Nazanin" pitchFamily="2" charset="-78"/>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4784"/>
            <a:ext cx="8136904" cy="4525963"/>
          </a:xfrm>
        </p:spPr>
        <p:txBody>
          <a:bodyPr/>
          <a:lstStyle/>
          <a:p>
            <a:pPr marL="0" indent="0" algn="just">
              <a:spcAft>
                <a:spcPts val="1000"/>
              </a:spcAft>
              <a:buNone/>
            </a:pPr>
            <a:r>
              <a:rPr lang="fa-IR" sz="2000" b="1" dirty="0" smtClean="0">
                <a:solidFill>
                  <a:srgbClr val="990033"/>
                </a:solidFill>
                <a:cs typeface="B Nazanin" pitchFamily="2" charset="-78"/>
              </a:rPr>
              <a:t>تیم های تخصصی و تجهیزات</a:t>
            </a:r>
          </a:p>
          <a:p>
            <a:pPr marL="114300" indent="-114300" algn="just">
              <a:lnSpc>
                <a:spcPct val="150000"/>
              </a:lnSpc>
              <a:spcAft>
                <a:spcPts val="1000"/>
              </a:spcAft>
            </a:pPr>
            <a:r>
              <a:rPr lang="fa-IR" sz="1600" dirty="0" smtClean="0">
                <a:cs typeface="B Nazanin" pitchFamily="2" charset="-78"/>
              </a:rPr>
              <a:t>تیم توسعه تخصصی نرم افزار</a:t>
            </a:r>
          </a:p>
          <a:p>
            <a:pPr marL="114300" indent="-114300" algn="just">
              <a:lnSpc>
                <a:spcPct val="150000"/>
              </a:lnSpc>
              <a:spcAft>
                <a:spcPts val="1000"/>
              </a:spcAft>
            </a:pPr>
            <a:r>
              <a:rPr lang="fa-IR" sz="1600" dirty="0" smtClean="0">
                <a:cs typeface="B Nazanin" pitchFamily="2" charset="-78"/>
              </a:rPr>
              <a:t>تیم تخصصی پردازش‌های دیجیتال</a:t>
            </a:r>
          </a:p>
          <a:p>
            <a:pPr marL="114300" indent="-114300" algn="just">
              <a:lnSpc>
                <a:spcPct val="150000"/>
              </a:lnSpc>
              <a:spcAft>
                <a:spcPts val="1000"/>
              </a:spcAft>
            </a:pPr>
            <a:r>
              <a:rPr lang="fa-IR" sz="1600" dirty="0" smtClean="0">
                <a:cs typeface="B Nazanin" pitchFamily="2" charset="-78"/>
              </a:rPr>
              <a:t>تیم تخصصی مدارات موج میلیمتری، مایکرویو و آنتن</a:t>
            </a:r>
          </a:p>
          <a:p>
            <a:pPr marL="114300" indent="-114300" algn="just">
              <a:lnSpc>
                <a:spcPct val="150000"/>
              </a:lnSpc>
              <a:spcAft>
                <a:spcPts val="1000"/>
              </a:spcAft>
            </a:pPr>
            <a:r>
              <a:rPr lang="fa-IR" sz="1600" dirty="0" smtClean="0">
                <a:latin typeface="Calibri" pitchFamily="34" charset="0"/>
                <a:cs typeface="B Nazanin" pitchFamily="2" charset="-78"/>
              </a:rPr>
              <a:t>تیم تخصصی طراحی </a:t>
            </a:r>
            <a:r>
              <a:rPr lang="fa-IR" sz="1600" dirty="0">
                <a:latin typeface="Calibri" pitchFamily="34" charset="0"/>
                <a:cs typeface="B Nazanin" pitchFamily="2" charset="-78"/>
              </a:rPr>
              <a:t>و تست </a:t>
            </a:r>
            <a:r>
              <a:rPr lang="fa-IR" sz="1600" dirty="0" smtClean="0">
                <a:latin typeface="Calibri" pitchFamily="34" charset="0"/>
                <a:cs typeface="B Nazanin" pitchFamily="2" charset="-78"/>
              </a:rPr>
              <a:t>تراشه‌های فرکانس </a:t>
            </a:r>
            <a:r>
              <a:rPr lang="fa-IR" sz="1600" dirty="0">
                <a:latin typeface="Calibri" pitchFamily="34" charset="0"/>
                <a:cs typeface="B Nazanin" pitchFamily="2" charset="-78"/>
              </a:rPr>
              <a:t>بالا (در </a:t>
            </a:r>
            <a:r>
              <a:rPr lang="fa-IR" sz="1600" dirty="0" smtClean="0">
                <a:latin typeface="Calibri" pitchFamily="34" charset="0"/>
                <a:cs typeface="B Nazanin" pitchFamily="2" charset="-78"/>
              </a:rPr>
              <a:t>تکنولوژی‌های </a:t>
            </a:r>
            <a:r>
              <a:rPr lang="en-US" sz="1600" dirty="0">
                <a:latin typeface="Calibri" pitchFamily="34" charset="0"/>
                <a:cs typeface="B Nazanin" pitchFamily="2" charset="-78"/>
              </a:rPr>
              <a:t>CMOS</a:t>
            </a:r>
            <a:r>
              <a:rPr lang="fa-IR" sz="1600" dirty="0">
                <a:latin typeface="Calibri" pitchFamily="34" charset="0"/>
                <a:cs typeface="B Nazanin" pitchFamily="2" charset="-78"/>
              </a:rPr>
              <a:t>، </a:t>
            </a:r>
            <a:r>
              <a:rPr lang="en-US" sz="1600" dirty="0">
                <a:latin typeface="Calibri" pitchFamily="34" charset="0"/>
                <a:cs typeface="B Nazanin" pitchFamily="2" charset="-78"/>
              </a:rPr>
              <a:t>GaAs</a:t>
            </a:r>
            <a:r>
              <a:rPr lang="fa-IR" sz="1600" dirty="0">
                <a:latin typeface="Calibri" pitchFamily="34" charset="0"/>
                <a:cs typeface="B Nazanin" pitchFamily="2" charset="-78"/>
              </a:rPr>
              <a:t>، </a:t>
            </a:r>
            <a:r>
              <a:rPr lang="en-US" sz="1600" dirty="0" err="1">
                <a:latin typeface="Calibri" pitchFamily="34" charset="0"/>
                <a:cs typeface="B Nazanin" pitchFamily="2" charset="-78"/>
              </a:rPr>
              <a:t>GaN</a:t>
            </a:r>
            <a:r>
              <a:rPr lang="fa-IR" sz="1600" dirty="0" smtClean="0">
                <a:latin typeface="Calibri" pitchFamily="34" charset="0"/>
                <a:cs typeface="B Nazanin" pitchFamily="2" charset="-78"/>
              </a:rPr>
              <a:t>)</a:t>
            </a:r>
          </a:p>
          <a:p>
            <a:pPr marL="114300" indent="-114300" algn="just">
              <a:lnSpc>
                <a:spcPct val="150000"/>
              </a:lnSpc>
              <a:spcAft>
                <a:spcPts val="1000"/>
              </a:spcAft>
            </a:pPr>
            <a:r>
              <a:rPr lang="fa-IR" sz="1600" dirty="0" smtClean="0">
                <a:latin typeface="Calibri" pitchFamily="34" charset="0"/>
                <a:cs typeface="B Nazanin" pitchFamily="2" charset="-78"/>
              </a:rPr>
              <a:t>تیم تخصصی مکانیک</a:t>
            </a:r>
          </a:p>
          <a:p>
            <a:pPr marL="114300" indent="-114300" algn="just">
              <a:lnSpc>
                <a:spcPct val="150000"/>
              </a:lnSpc>
              <a:spcAft>
                <a:spcPts val="1000"/>
              </a:spcAft>
            </a:pPr>
            <a:r>
              <a:rPr lang="fa-IR" sz="1600" dirty="0" smtClean="0">
                <a:latin typeface="Calibri" pitchFamily="34" charset="0"/>
                <a:cs typeface="B Nazanin" pitchFamily="2" charset="-78"/>
              </a:rPr>
              <a:t>تیم تخصصی کنترل کیفیت</a:t>
            </a:r>
          </a:p>
          <a:p>
            <a:pPr marL="114300" indent="-114300" algn="just">
              <a:lnSpc>
                <a:spcPct val="150000"/>
              </a:lnSpc>
              <a:spcAft>
                <a:spcPts val="1000"/>
              </a:spcAft>
            </a:pPr>
            <a:r>
              <a:rPr lang="fa-IR" sz="1600" dirty="0" smtClean="0">
                <a:latin typeface="Calibri" pitchFamily="34" charset="0"/>
                <a:cs typeface="B Nazanin" pitchFamily="2" charset="-78"/>
              </a:rPr>
              <a:t>دارای پیشرفته ترین تجهیزات تست، اتاق‌های آنتن با قابلیت تست انواع آنتن در ابعاد و فرکانس‌‌‌‌های مختلف</a:t>
            </a:r>
          </a:p>
          <a:p>
            <a:pPr marL="114300" indent="-114300" algn="just">
              <a:lnSpc>
                <a:spcPct val="150000"/>
              </a:lnSpc>
              <a:spcAft>
                <a:spcPts val="1000"/>
              </a:spcAft>
            </a:pPr>
            <a:r>
              <a:rPr lang="fa-IR" sz="1600" dirty="0" smtClean="0">
                <a:latin typeface="Calibri" pitchFamily="34" charset="0"/>
                <a:cs typeface="B Nazanin" pitchFamily="2" charset="-78"/>
              </a:rPr>
              <a:t>دارای اتاق تمیز و تجهیزات لازم برای </a:t>
            </a:r>
            <a:r>
              <a:rPr lang="en-US" sz="1600" dirty="0" smtClean="0">
                <a:latin typeface="Calibri" pitchFamily="34" charset="0"/>
                <a:cs typeface="B Nazanin" pitchFamily="2" charset="-78"/>
              </a:rPr>
              <a:t>Die bond</a:t>
            </a:r>
            <a:r>
              <a:rPr lang="fa-IR" sz="1600" dirty="0" smtClean="0">
                <a:latin typeface="Calibri" pitchFamily="34" charset="0"/>
                <a:cs typeface="B Nazanin" pitchFamily="2" charset="-78"/>
              </a:rPr>
              <a:t>، </a:t>
            </a:r>
            <a:r>
              <a:rPr lang="en-US" sz="1600" dirty="0" smtClean="0">
                <a:latin typeface="Calibri" pitchFamily="34" charset="0"/>
                <a:cs typeface="B Nazanin" pitchFamily="2" charset="-78"/>
              </a:rPr>
              <a:t>Wire bond</a:t>
            </a:r>
            <a:r>
              <a:rPr lang="fa-IR" sz="1600" dirty="0" smtClean="0">
                <a:latin typeface="Calibri" pitchFamily="34" charset="0"/>
                <a:cs typeface="B Nazanin" pitchFamily="2" charset="-78"/>
              </a:rPr>
              <a:t> و تست تراشه‌های </a:t>
            </a:r>
            <a:r>
              <a:rPr lang="fa-IR" sz="1600" dirty="0">
                <a:latin typeface="Calibri" pitchFamily="34" charset="0"/>
                <a:cs typeface="B Nazanin" pitchFamily="2" charset="-78"/>
              </a:rPr>
              <a:t>فرکانس </a:t>
            </a:r>
            <a:r>
              <a:rPr lang="fa-IR" sz="1600" dirty="0" smtClean="0">
                <a:latin typeface="Calibri" pitchFamily="34" charset="0"/>
                <a:cs typeface="B Nazanin" pitchFamily="2" charset="-78"/>
              </a:rPr>
              <a:t>بالا</a:t>
            </a:r>
            <a:endParaRPr lang="en-US" sz="1600" dirty="0" smtClean="0">
              <a:latin typeface="Calibri" pitchFamily="34" charset="0"/>
              <a:cs typeface="B Nazanin" pitchFamily="2" charset="-78"/>
            </a:endParaRPr>
          </a:p>
          <a:p>
            <a:pPr marL="0" indent="0" algn="just">
              <a:spcAft>
                <a:spcPts val="1000"/>
              </a:spcAft>
              <a:buNone/>
            </a:pPr>
            <a:endParaRPr lang="fa-IR" sz="1800" dirty="0" smtClean="0">
              <a:latin typeface="Calibri" pitchFamily="34" charset="0"/>
              <a:cs typeface="B Nazanin" pitchFamily="2" charset="-78"/>
            </a:endParaRPr>
          </a:p>
          <a:p>
            <a:pPr marL="114300" indent="-114300" algn="just">
              <a:spcAft>
                <a:spcPts val="1000"/>
              </a:spcAft>
            </a:pPr>
            <a:endParaRPr lang="fa-IR" sz="1800" dirty="0">
              <a:latin typeface="Calibri" pitchFamily="34" charset="0"/>
              <a:cs typeface="B Nazanin" pitchFamily="2" charset="-78"/>
            </a:endParaRPr>
          </a:p>
          <a:p>
            <a:endParaRPr lang="en-US" sz="1800" dirty="0"/>
          </a:p>
        </p:txBody>
      </p:sp>
      <p:sp>
        <p:nvSpPr>
          <p:cNvPr id="19" name="Title 1"/>
          <p:cNvSpPr txBox="1">
            <a:spLocks/>
          </p:cNvSpPr>
          <p:nvPr/>
        </p:nvSpPr>
        <p:spPr bwMode="auto">
          <a:xfrm>
            <a:off x="4932040" y="0"/>
            <a:ext cx="4211960" cy="7857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sz="2400" b="1" spc="50" dirty="0" smtClean="0">
                <a:ln w="11430"/>
                <a:solidFill>
                  <a:schemeClr val="tx2">
                    <a:lumMod val="75000"/>
                  </a:schemeClr>
                </a:solidFill>
                <a:latin typeface="+mj-lt"/>
                <a:ea typeface="+mj-ea"/>
                <a:cs typeface="B Nazanin" pitchFamily="2" charset="-78"/>
              </a:rPr>
              <a:t>قابلیت‌های شرکت</a:t>
            </a:r>
            <a:endParaRPr kumimoji="0" lang="en-US" sz="2400" b="1" i="0" u="none" strike="noStrike" kern="1200" cap="none" spc="50" normalizeH="0" baseline="0" noProof="0" dirty="0">
              <a:ln w="11430"/>
              <a:solidFill>
                <a:schemeClr val="tx2">
                  <a:lumMod val="75000"/>
                </a:schemeClr>
              </a:solidFill>
              <a:effectLst/>
              <a:uLnTx/>
              <a:uFillTx/>
              <a:latin typeface="+mj-lt"/>
              <a:ea typeface="+mj-ea"/>
              <a:cs typeface="B Nazanin" pitchFamily="2" charset="-78"/>
            </a:endParaRPr>
          </a:p>
        </p:txBody>
      </p:sp>
    </p:spTree>
    <p:extLst>
      <p:ext uri="{BB962C8B-B14F-4D97-AF65-F5344CB8AC3E}">
        <p14:creationId xmlns:p14="http://schemas.microsoft.com/office/powerpoint/2010/main" val="117959169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6016" y="116632"/>
            <a:ext cx="4427984" cy="648072"/>
          </a:xfrm>
        </p:spPr>
        <p:txBody>
          <a:bodyPr/>
          <a:lstStyle/>
          <a:p>
            <a:r>
              <a:rPr lang="fa-IR" sz="2400" b="1" spc="50" dirty="0" smtClean="0">
                <a:ln w="11430"/>
                <a:solidFill>
                  <a:schemeClr val="tx2">
                    <a:lumMod val="75000"/>
                  </a:schemeClr>
                </a:solidFill>
                <a:cs typeface="B Nazanin" pitchFamily="2" charset="-78"/>
              </a:rPr>
              <a:t>دستاوردهای شرکت</a:t>
            </a:r>
            <a:endParaRPr lang="en-US" sz="2400" b="1" spc="50" dirty="0">
              <a:ln w="11430"/>
              <a:solidFill>
                <a:schemeClr val="tx2">
                  <a:lumMod val="75000"/>
                </a:schemeClr>
              </a:solidFill>
              <a:cs typeface="B Nazanin" pitchFamily="2" charset="-78"/>
            </a:endParaRPr>
          </a:p>
        </p:txBody>
      </p:sp>
      <p:sp>
        <p:nvSpPr>
          <p:cNvPr id="3" name="Content Placeholder 2"/>
          <p:cNvSpPr>
            <a:spLocks noGrp="1"/>
          </p:cNvSpPr>
          <p:nvPr>
            <p:ph idx="1"/>
          </p:nvPr>
        </p:nvSpPr>
        <p:spPr>
          <a:xfrm>
            <a:off x="251520" y="1340768"/>
            <a:ext cx="7848872" cy="4525963"/>
          </a:xfrm>
        </p:spPr>
        <p:txBody>
          <a:bodyPr/>
          <a:lstStyle/>
          <a:p>
            <a:pPr marL="0" indent="0">
              <a:lnSpc>
                <a:spcPct val="150000"/>
              </a:lnSpc>
              <a:buNone/>
            </a:pPr>
            <a:r>
              <a:rPr lang="fa-IR" sz="2000" b="1" dirty="0" smtClean="0">
                <a:solidFill>
                  <a:srgbClr val="990033"/>
                </a:solidFill>
                <a:cs typeface="B Nazanin" panose="00000400000000000000" pitchFamily="2" charset="-78"/>
              </a:rPr>
              <a:t>افتخارات</a:t>
            </a:r>
          </a:p>
          <a:p>
            <a:pPr>
              <a:lnSpc>
                <a:spcPct val="150000"/>
              </a:lnSpc>
            </a:pPr>
            <a:r>
              <a:rPr lang="fa-IR" sz="1600" dirty="0" smtClean="0">
                <a:cs typeface="B Nazanin" panose="00000400000000000000" pitchFamily="2" charset="-78"/>
              </a:rPr>
              <a:t>برترین </a:t>
            </a:r>
            <a:r>
              <a:rPr lang="fa-IR" sz="1600" dirty="0">
                <a:cs typeface="B Nazanin" panose="00000400000000000000" pitchFamily="2" charset="-78"/>
              </a:rPr>
              <a:t>شرکت </a:t>
            </a:r>
            <a:r>
              <a:rPr lang="fa-IR" sz="1600" dirty="0" smtClean="0">
                <a:cs typeface="B Nazanin" panose="00000400000000000000" pitchFamily="2" charset="-78"/>
              </a:rPr>
              <a:t>تولیدکننده </a:t>
            </a:r>
            <a:r>
              <a:rPr lang="fa-IR" sz="1600" dirty="0">
                <a:cs typeface="B Nazanin" panose="00000400000000000000" pitchFamily="2" charset="-78"/>
              </a:rPr>
              <a:t>در جشنواره </a:t>
            </a:r>
            <a:r>
              <a:rPr lang="fa-IR" sz="1600" dirty="0" smtClean="0">
                <a:cs typeface="B Nazanin" panose="00000400000000000000" pitchFamily="2" charset="-78"/>
              </a:rPr>
              <a:t>فن‌آوری </a:t>
            </a:r>
            <a:r>
              <a:rPr lang="fa-IR" sz="1600" dirty="0">
                <a:cs typeface="B Nazanin" panose="00000400000000000000" pitchFamily="2" charset="-78"/>
              </a:rPr>
              <a:t>رسانه در سال 97</a:t>
            </a:r>
          </a:p>
          <a:p>
            <a:pPr>
              <a:lnSpc>
                <a:spcPct val="150000"/>
              </a:lnSpc>
            </a:pPr>
            <a:r>
              <a:rPr lang="fa-IR" sz="1600" dirty="0">
                <a:cs typeface="B Nazanin" panose="00000400000000000000" pitchFamily="2" charset="-78"/>
              </a:rPr>
              <a:t>تولید کننده برتر در جشنواره فناوری رسانه سال 90</a:t>
            </a:r>
          </a:p>
          <a:p>
            <a:pPr>
              <a:lnSpc>
                <a:spcPct val="150000"/>
              </a:lnSpc>
            </a:pPr>
            <a:r>
              <a:rPr lang="fa-IR" sz="1600" dirty="0">
                <a:cs typeface="B Nazanin" panose="00000400000000000000" pitchFamily="2" charset="-78"/>
              </a:rPr>
              <a:t>رتبه دو </a:t>
            </a:r>
            <a:r>
              <a:rPr lang="fa-IR" sz="1600" dirty="0" smtClean="0">
                <a:cs typeface="B Nazanin" panose="00000400000000000000" pitchFamily="2" charset="-78"/>
              </a:rPr>
              <a:t>فن‌آفرینان </a:t>
            </a:r>
            <a:r>
              <a:rPr lang="fa-IR" sz="1600" dirty="0">
                <a:cs typeface="B Nazanin" panose="00000400000000000000" pitchFamily="2" charset="-78"/>
              </a:rPr>
              <a:t>در جشنواره </a:t>
            </a:r>
            <a:r>
              <a:rPr lang="fa-IR" sz="1600" dirty="0" smtClean="0">
                <a:cs typeface="B Nazanin" panose="00000400000000000000" pitchFamily="2" charset="-78"/>
              </a:rPr>
              <a:t>ملی </a:t>
            </a:r>
            <a:r>
              <a:rPr lang="fa-IR" sz="1600" dirty="0">
                <a:cs typeface="B Nazanin" panose="00000400000000000000" pitchFamily="2" charset="-78"/>
              </a:rPr>
              <a:t>فن آفرینی شیخ بهایی سال 88 </a:t>
            </a:r>
          </a:p>
          <a:p>
            <a:pPr>
              <a:lnSpc>
                <a:spcPct val="150000"/>
              </a:lnSpc>
            </a:pPr>
            <a:r>
              <a:rPr lang="fa-IR" sz="1600" dirty="0">
                <a:cs typeface="B Nazanin" panose="00000400000000000000" pitchFamily="2" charset="-78"/>
              </a:rPr>
              <a:t>رتبه سوم پژوهشهای توسعه ای درجشنواره خوارزمی با محصول رادیو 15 گیگاهرتز</a:t>
            </a:r>
          </a:p>
          <a:p>
            <a:pPr>
              <a:lnSpc>
                <a:spcPct val="150000"/>
              </a:lnSpc>
            </a:pPr>
            <a:r>
              <a:rPr lang="fa-IR" sz="1600" dirty="0">
                <a:cs typeface="B Nazanin" panose="00000400000000000000" pitchFamily="2" charset="-78"/>
              </a:rPr>
              <a:t>واحد نمونه سال 84-85 از طرف وزارت صنایع</a:t>
            </a:r>
            <a:endParaRPr lang="en-US" sz="1600" dirty="0">
              <a:cs typeface="B Nazanin" panose="00000400000000000000" pitchFamily="2" charset="-78"/>
            </a:endParaRPr>
          </a:p>
          <a:p>
            <a:pPr>
              <a:lnSpc>
                <a:spcPct val="150000"/>
              </a:lnSpc>
            </a:pPr>
            <a:r>
              <a:rPr lang="fa-IR" sz="1600" dirty="0" smtClean="0">
                <a:cs typeface="B Nazanin" panose="00000400000000000000" pitchFamily="2" charset="-78"/>
              </a:rPr>
              <a:t>منتخب جشنواره خوارزمی سال 85</a:t>
            </a:r>
          </a:p>
          <a:p>
            <a:pPr>
              <a:lnSpc>
                <a:spcPct val="150000"/>
              </a:lnSpc>
            </a:pPr>
            <a:r>
              <a:rPr lang="fa-IR" sz="1600" dirty="0" smtClean="0">
                <a:cs typeface="B Nazanin" panose="00000400000000000000" pitchFamily="2" charset="-78"/>
              </a:rPr>
              <a:t>شرکت برگزیده نمایشگاه فناوری رسانه سال 85</a:t>
            </a:r>
          </a:p>
          <a:p>
            <a:pPr lvl="0">
              <a:lnSpc>
                <a:spcPct val="150000"/>
              </a:lnSpc>
            </a:pPr>
            <a:r>
              <a:rPr lang="fa-IR" sz="1600" dirty="0">
                <a:solidFill>
                  <a:prstClr val="black"/>
                </a:solidFill>
                <a:cs typeface="B Nazanin" panose="00000400000000000000" pitchFamily="2" charset="-78"/>
              </a:rPr>
              <a:t>معرفی رادیو نقطه به نقطه در باند فرکانسی 15 گیگاهرتز در سال به عنوان محصول برتر در سال84 از طرف وزارت صنایع</a:t>
            </a:r>
          </a:p>
          <a:p>
            <a:pPr>
              <a:lnSpc>
                <a:spcPct val="150000"/>
              </a:lnSpc>
            </a:pPr>
            <a:endParaRPr lang="fa-IR" sz="1800" dirty="0" smtClean="0"/>
          </a:p>
          <a:p>
            <a:endParaRPr lang="en-US" dirty="0"/>
          </a:p>
        </p:txBody>
      </p:sp>
    </p:spTree>
    <p:extLst>
      <p:ext uri="{BB962C8B-B14F-4D97-AF65-F5344CB8AC3E}">
        <p14:creationId xmlns:p14="http://schemas.microsoft.com/office/powerpoint/2010/main" val="155703454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nvSpPr>
        <p:spPr bwMode="auto">
          <a:xfrm>
            <a:off x="251520" y="1484784"/>
            <a:ext cx="8030696" cy="25202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5000"/>
              </a:lnSpc>
              <a:spcBef>
                <a:spcPts val="0"/>
              </a:spcBef>
              <a:spcAft>
                <a:spcPts val="1000"/>
              </a:spcAft>
              <a:buNone/>
            </a:pPr>
            <a:r>
              <a:rPr lang="fa-IR" sz="2000" b="1" dirty="0" smtClean="0">
                <a:solidFill>
                  <a:srgbClr val="990033"/>
                </a:solidFill>
                <a:latin typeface="+mj-lt"/>
                <a:cs typeface="B Nazanin" pitchFamily="2" charset="-78"/>
              </a:rPr>
              <a:t>رتبه های مربوط به شرکت‌های انفورماتیکی</a:t>
            </a:r>
          </a:p>
          <a:p>
            <a:pPr marL="400050" lvl="1">
              <a:lnSpc>
                <a:spcPct val="115000"/>
              </a:lnSpc>
              <a:spcBef>
                <a:spcPts val="0"/>
              </a:spcBef>
              <a:spcAft>
                <a:spcPts val="1000"/>
              </a:spcAft>
              <a:buFont typeface="Arial" panose="020B0604020202020204" pitchFamily="34" charset="0"/>
              <a:buChar char="•"/>
            </a:pPr>
            <a:r>
              <a:rPr lang="fa-IR" sz="1800" b="1" dirty="0" smtClean="0">
                <a:latin typeface="+mj-lt"/>
                <a:cs typeface="B Nazanin" pitchFamily="2" charset="-78"/>
              </a:rPr>
              <a:t>رتبه یک </a:t>
            </a:r>
            <a:r>
              <a:rPr lang="fa-IR" sz="1600" dirty="0" smtClean="0">
                <a:latin typeface="+mj-lt"/>
                <a:cs typeface="B Nazanin" pitchFamily="2" charset="-78"/>
              </a:rPr>
              <a:t>شبکه‌های </a:t>
            </a:r>
            <a:r>
              <a:rPr lang="fa-IR" sz="1600" dirty="0">
                <a:latin typeface="+mj-lt"/>
                <a:cs typeface="B Nazanin" pitchFamily="2" charset="-78"/>
              </a:rPr>
              <a:t>داده مخابراتی و </a:t>
            </a:r>
            <a:r>
              <a:rPr lang="fa-IR" sz="1600" dirty="0" smtClean="0">
                <a:latin typeface="+mj-lt"/>
                <a:cs typeface="B Nazanin" pitchFamily="2" charset="-78"/>
              </a:rPr>
              <a:t>رایانه‌ای </a:t>
            </a:r>
          </a:p>
          <a:p>
            <a:pPr marL="400050" lvl="1">
              <a:lnSpc>
                <a:spcPct val="115000"/>
              </a:lnSpc>
              <a:spcBef>
                <a:spcPts val="0"/>
              </a:spcBef>
              <a:spcAft>
                <a:spcPts val="1000"/>
              </a:spcAft>
              <a:buFont typeface="Arial" panose="020B0604020202020204" pitchFamily="34" charset="0"/>
              <a:buChar char="•"/>
            </a:pPr>
            <a:r>
              <a:rPr lang="fa-IR" sz="1800" b="1" dirty="0" smtClean="0">
                <a:latin typeface="+mj-lt"/>
                <a:cs typeface="B Nazanin" pitchFamily="2" charset="-78"/>
              </a:rPr>
              <a:t>رتبه یک </a:t>
            </a:r>
            <a:r>
              <a:rPr lang="fa-IR" sz="1600" dirty="0" smtClean="0">
                <a:latin typeface="+mj-lt"/>
                <a:cs typeface="B Nazanin" pitchFamily="2" charset="-78"/>
              </a:rPr>
              <a:t>تولید و پشتیبانی نرم افزارهای سفارش مشتری</a:t>
            </a:r>
            <a:endParaRPr lang="fa-IR" sz="1600" dirty="0">
              <a:latin typeface="+mj-lt"/>
              <a:cs typeface="B Nazanin" pitchFamily="2" charset="-78"/>
            </a:endParaRPr>
          </a:p>
          <a:p>
            <a:pPr marL="400050" lvl="1">
              <a:lnSpc>
                <a:spcPct val="115000"/>
              </a:lnSpc>
              <a:spcBef>
                <a:spcPts val="0"/>
              </a:spcBef>
              <a:spcAft>
                <a:spcPts val="1000"/>
              </a:spcAft>
              <a:buFont typeface="Arial" panose="020B0604020202020204" pitchFamily="34" charset="0"/>
              <a:buChar char="•"/>
            </a:pPr>
            <a:r>
              <a:rPr lang="fa-IR" sz="1800" b="1" dirty="0">
                <a:latin typeface="+mj-lt"/>
                <a:cs typeface="B Nazanin" pitchFamily="2" charset="-78"/>
              </a:rPr>
              <a:t>رتبه</a:t>
            </a:r>
            <a:r>
              <a:rPr lang="fa-IR" sz="1600" b="1" dirty="0" smtClean="0">
                <a:latin typeface="+mj-lt"/>
                <a:cs typeface="B Nazanin" pitchFamily="2" charset="-78"/>
              </a:rPr>
              <a:t> </a:t>
            </a:r>
            <a:r>
              <a:rPr lang="fa-IR" sz="1800" b="1" dirty="0">
                <a:latin typeface="+mj-lt"/>
                <a:cs typeface="B Nazanin" pitchFamily="2" charset="-78"/>
              </a:rPr>
              <a:t>یک</a:t>
            </a:r>
            <a:r>
              <a:rPr lang="fa-IR" sz="1600" dirty="0" smtClean="0">
                <a:latin typeface="+mj-lt"/>
                <a:cs typeface="B Nazanin" pitchFamily="2" charset="-78"/>
              </a:rPr>
              <a:t> آموزش </a:t>
            </a:r>
            <a:r>
              <a:rPr lang="fa-IR" sz="1600" dirty="0">
                <a:latin typeface="+mj-lt"/>
                <a:cs typeface="B Nazanin" pitchFamily="2" charset="-78"/>
              </a:rPr>
              <a:t>و </a:t>
            </a:r>
            <a:r>
              <a:rPr lang="fa-IR" sz="1600" dirty="0" smtClean="0">
                <a:latin typeface="+mj-lt"/>
                <a:cs typeface="B Nazanin" pitchFamily="2" charset="-78"/>
              </a:rPr>
              <a:t>پژوهش</a:t>
            </a:r>
          </a:p>
          <a:p>
            <a:pPr marL="400050" lvl="1">
              <a:lnSpc>
                <a:spcPct val="115000"/>
              </a:lnSpc>
              <a:spcBef>
                <a:spcPts val="0"/>
              </a:spcBef>
              <a:spcAft>
                <a:spcPts val="1000"/>
              </a:spcAft>
              <a:buFont typeface="Arial" panose="020B0604020202020204" pitchFamily="34" charset="0"/>
              <a:buChar char="•"/>
            </a:pPr>
            <a:r>
              <a:rPr lang="fa-IR" sz="1800" b="1" dirty="0">
                <a:latin typeface="+mj-lt"/>
                <a:cs typeface="B Nazanin" pitchFamily="2" charset="-78"/>
              </a:rPr>
              <a:t>رتبه چهار </a:t>
            </a:r>
            <a:r>
              <a:rPr lang="fa-IR" sz="1600" dirty="0" smtClean="0">
                <a:latin typeface="+mj-lt"/>
                <a:cs typeface="B Nazanin" pitchFamily="2" charset="-78"/>
              </a:rPr>
              <a:t>امنیت فضای تولید و تبادل اطلاعات</a:t>
            </a:r>
          </a:p>
          <a:p>
            <a:pPr marL="400050" lvl="1">
              <a:lnSpc>
                <a:spcPct val="115000"/>
              </a:lnSpc>
              <a:spcBef>
                <a:spcPts val="0"/>
              </a:spcBef>
              <a:spcAft>
                <a:spcPts val="1000"/>
              </a:spcAft>
              <a:buFont typeface="Arial" panose="020B0604020202020204" pitchFamily="34" charset="0"/>
              <a:buChar char="•"/>
            </a:pPr>
            <a:r>
              <a:rPr lang="fa-IR" sz="1800" b="1" dirty="0">
                <a:latin typeface="+mj-lt"/>
                <a:cs typeface="B Nazanin" pitchFamily="2" charset="-78"/>
              </a:rPr>
              <a:t>رتبه چهار </a:t>
            </a:r>
            <a:r>
              <a:rPr lang="fa-IR" sz="1600" dirty="0" smtClean="0">
                <a:latin typeface="+mj-lt"/>
                <a:cs typeface="B Nazanin" pitchFamily="2" charset="-78"/>
              </a:rPr>
              <a:t>تولید تولید و ارائه دستگاه های جانبی</a:t>
            </a:r>
          </a:p>
          <a:p>
            <a:pPr marL="114300" lvl="1" indent="0">
              <a:lnSpc>
                <a:spcPct val="115000"/>
              </a:lnSpc>
              <a:spcBef>
                <a:spcPts val="0"/>
              </a:spcBef>
              <a:spcAft>
                <a:spcPts val="1000"/>
              </a:spcAft>
              <a:buNone/>
            </a:pPr>
            <a:endParaRPr lang="fa-IR" sz="1600" dirty="0" smtClean="0">
              <a:latin typeface="+mj-lt"/>
              <a:cs typeface="B Nazanin" pitchFamily="2" charset="-78"/>
            </a:endParaRPr>
          </a:p>
          <a:p>
            <a:pPr marL="114300" lvl="1" indent="0">
              <a:lnSpc>
                <a:spcPct val="115000"/>
              </a:lnSpc>
              <a:spcBef>
                <a:spcPts val="0"/>
              </a:spcBef>
              <a:spcAft>
                <a:spcPts val="1000"/>
              </a:spcAft>
              <a:buNone/>
            </a:pPr>
            <a:r>
              <a:rPr lang="fa-IR" sz="2000" b="1" dirty="0">
                <a:solidFill>
                  <a:srgbClr val="990033"/>
                </a:solidFill>
                <a:latin typeface="+mj-lt"/>
                <a:cs typeface="B Nazanin" pitchFamily="2" charset="-78"/>
              </a:rPr>
              <a:t>مجوزهای </a:t>
            </a:r>
            <a:r>
              <a:rPr lang="fa-IR" sz="2000" b="1" dirty="0" smtClean="0">
                <a:solidFill>
                  <a:srgbClr val="990033"/>
                </a:solidFill>
                <a:latin typeface="+mj-lt"/>
                <a:cs typeface="B Nazanin" pitchFamily="2" charset="-78"/>
              </a:rPr>
              <a:t>تولید</a:t>
            </a:r>
            <a:endParaRPr lang="fa-IR" sz="2000" b="1" dirty="0">
              <a:solidFill>
                <a:srgbClr val="990033"/>
              </a:solidFill>
              <a:latin typeface="+mj-lt"/>
              <a:cs typeface="B Nazanin" pitchFamily="2" charset="-78"/>
            </a:endParaRPr>
          </a:p>
          <a:p>
            <a:pPr marL="400050" lvl="1">
              <a:lnSpc>
                <a:spcPct val="115000"/>
              </a:lnSpc>
              <a:spcBef>
                <a:spcPts val="0"/>
              </a:spcBef>
              <a:spcAft>
                <a:spcPts val="1000"/>
              </a:spcAft>
              <a:buFont typeface="Arial" panose="020B0604020202020204" pitchFamily="34" charset="0"/>
              <a:buChar char="•"/>
            </a:pPr>
            <a:r>
              <a:rPr lang="fa-IR" sz="1600" dirty="0">
                <a:cs typeface="B Nazanin" panose="00000400000000000000" pitchFamily="2" charset="-78"/>
              </a:rPr>
              <a:t>دارای پروانه تولید تجهیزات مخابراتی از سازمان تنظیم </a:t>
            </a:r>
            <a:r>
              <a:rPr lang="fa-IR" sz="1600" dirty="0" smtClean="0">
                <a:cs typeface="B Nazanin" panose="00000400000000000000" pitchFamily="2" charset="-78"/>
              </a:rPr>
              <a:t>مقررات</a:t>
            </a:r>
          </a:p>
          <a:p>
            <a:pPr marL="400050" lvl="1">
              <a:lnSpc>
                <a:spcPct val="115000"/>
              </a:lnSpc>
              <a:spcBef>
                <a:spcPts val="0"/>
              </a:spcBef>
              <a:spcAft>
                <a:spcPts val="1000"/>
              </a:spcAft>
              <a:buFont typeface="Arial" panose="020B0604020202020204" pitchFamily="34" charset="0"/>
              <a:buChar char="•"/>
            </a:pPr>
            <a:r>
              <a:rPr lang="fa-IR" sz="1600" dirty="0" smtClean="0">
                <a:cs typeface="B Nazanin" panose="00000400000000000000" pitchFamily="2" charset="-78"/>
              </a:rPr>
              <a:t>دارای پروانه تولید از وزارت صنایع و معادن</a:t>
            </a:r>
          </a:p>
          <a:p>
            <a:pPr marL="400050" lvl="1">
              <a:lnSpc>
                <a:spcPct val="115000"/>
              </a:lnSpc>
              <a:spcBef>
                <a:spcPts val="0"/>
              </a:spcBef>
              <a:spcAft>
                <a:spcPts val="1000"/>
              </a:spcAft>
              <a:buFont typeface="Arial" panose="020B0604020202020204" pitchFamily="34" charset="0"/>
              <a:buChar char="•"/>
            </a:pPr>
            <a:endParaRPr lang="fa-IR" sz="1600" dirty="0">
              <a:cs typeface="B Nazanin" panose="00000400000000000000" pitchFamily="2" charset="-78"/>
            </a:endParaRPr>
          </a:p>
          <a:p>
            <a:pPr marL="400050" lvl="1">
              <a:lnSpc>
                <a:spcPct val="115000"/>
              </a:lnSpc>
              <a:spcBef>
                <a:spcPts val="0"/>
              </a:spcBef>
              <a:spcAft>
                <a:spcPts val="1000"/>
              </a:spcAft>
              <a:buFont typeface="Arial" panose="020B0604020202020204" pitchFamily="34" charset="0"/>
              <a:buChar char="•"/>
            </a:pPr>
            <a:endParaRPr lang="fa-IR" sz="1600" dirty="0" smtClean="0">
              <a:latin typeface="+mj-lt"/>
              <a:cs typeface="B Nazanin" pitchFamily="2" charset="-78"/>
            </a:endParaRPr>
          </a:p>
          <a:p>
            <a:pPr marL="114300" lvl="1" indent="0">
              <a:lnSpc>
                <a:spcPct val="115000"/>
              </a:lnSpc>
              <a:spcBef>
                <a:spcPts val="0"/>
              </a:spcBef>
              <a:spcAft>
                <a:spcPts val="1000"/>
              </a:spcAft>
              <a:buNone/>
            </a:pPr>
            <a:endParaRPr lang="fa-IR" sz="1600" dirty="0">
              <a:latin typeface="+mj-lt"/>
              <a:cs typeface="B Nazanin" pitchFamily="2" charset="-78"/>
            </a:endParaRPr>
          </a:p>
          <a:p>
            <a:pPr algn="just" rtl="0">
              <a:buNone/>
            </a:pPr>
            <a:endParaRPr lang="en-US" sz="2000" dirty="0" smtClean="0">
              <a:latin typeface="+mj-lt"/>
              <a:cs typeface="B Nazanin" pitchFamily="2" charset="-78"/>
            </a:endParaRPr>
          </a:p>
        </p:txBody>
      </p:sp>
      <p:sp>
        <p:nvSpPr>
          <p:cNvPr id="9" name="Title 1"/>
          <p:cNvSpPr txBox="1">
            <a:spLocks/>
          </p:cNvSpPr>
          <p:nvPr/>
        </p:nvSpPr>
        <p:spPr bwMode="auto">
          <a:xfrm>
            <a:off x="4829608" y="9010"/>
            <a:ext cx="4314392" cy="7857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2400" b="1" i="0" u="none" strike="noStrike" kern="1200" cap="none" spc="50" normalizeH="0" baseline="0" noProof="0" dirty="0" smtClean="0">
                <a:ln w="11430"/>
                <a:solidFill>
                  <a:schemeClr val="tx2">
                    <a:lumMod val="75000"/>
                  </a:schemeClr>
                </a:solidFill>
                <a:effectLst/>
                <a:uLnTx/>
                <a:uFillTx/>
                <a:latin typeface="+mj-lt"/>
                <a:ea typeface="+mj-ea"/>
                <a:cs typeface="B Nazanin" pitchFamily="2" charset="-78"/>
              </a:rPr>
              <a:t>مجوزها و گواهی‌های</a:t>
            </a:r>
            <a:r>
              <a:rPr kumimoji="0" lang="fa-IR" sz="2400" b="1" i="0" u="none" strike="noStrike" kern="1200" cap="none" spc="50" normalizeH="0" noProof="0" dirty="0" smtClean="0">
                <a:ln w="11430"/>
                <a:solidFill>
                  <a:schemeClr val="tx2">
                    <a:lumMod val="75000"/>
                  </a:schemeClr>
                </a:solidFill>
                <a:effectLst/>
                <a:uLnTx/>
                <a:uFillTx/>
                <a:latin typeface="+mj-lt"/>
                <a:ea typeface="+mj-ea"/>
                <a:cs typeface="B Nazanin" pitchFamily="2" charset="-78"/>
              </a:rPr>
              <a:t> صلاحیت </a:t>
            </a:r>
            <a:endParaRPr kumimoji="0" lang="en-US" sz="2400" b="1" i="0" u="none" strike="noStrike" kern="1200" cap="none" spc="50" normalizeH="0" baseline="0" noProof="0" dirty="0">
              <a:ln w="11430"/>
              <a:solidFill>
                <a:schemeClr val="tx2">
                  <a:lumMod val="75000"/>
                </a:schemeClr>
              </a:solidFill>
              <a:effectLst/>
              <a:uLnTx/>
              <a:uFillTx/>
              <a:latin typeface="+mj-lt"/>
              <a:ea typeface="+mj-ea"/>
              <a:cs typeface="B Nazanin" pitchFamily="2" charset="-78"/>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8"/>
          <p:cNvSpPr>
            <a:spLocks noGrp="1"/>
          </p:cNvSpPr>
          <p:nvPr>
            <p:ph idx="1"/>
          </p:nvPr>
        </p:nvSpPr>
        <p:spPr>
          <a:xfrm>
            <a:off x="899592" y="1196752"/>
            <a:ext cx="7272807" cy="4525963"/>
          </a:xfrm>
        </p:spPr>
        <p:txBody>
          <a:bodyPr/>
          <a:lstStyle/>
          <a:p>
            <a:pPr>
              <a:buNone/>
            </a:pPr>
            <a:endParaRPr lang="fa-IR" sz="1800" dirty="0" smtClean="0">
              <a:cs typeface="B Nazanin" pitchFamily="2" charset="-78"/>
            </a:endParaRPr>
          </a:p>
          <a:p>
            <a:pPr marL="0" indent="0">
              <a:buNone/>
            </a:pPr>
            <a:r>
              <a:rPr lang="fa-IR" sz="2000" b="1" dirty="0">
                <a:solidFill>
                  <a:srgbClr val="990033"/>
                </a:solidFill>
                <a:latin typeface="Calibri" pitchFamily="34" charset="0"/>
                <a:cs typeface="B Nazanin" pitchFamily="2" charset="-78"/>
              </a:rPr>
              <a:t>1</a:t>
            </a:r>
            <a:r>
              <a:rPr lang="fa-IR" sz="2000" b="1" dirty="0" smtClean="0">
                <a:solidFill>
                  <a:srgbClr val="990033"/>
                </a:solidFill>
                <a:latin typeface="Calibri" pitchFamily="34" charset="0"/>
                <a:cs typeface="B Nazanin" pitchFamily="2" charset="-78"/>
              </a:rPr>
              <a:t>. حوزه تلکام</a:t>
            </a:r>
            <a:endParaRPr lang="en-US" sz="2000" b="1" dirty="0" smtClean="0">
              <a:solidFill>
                <a:srgbClr val="990033"/>
              </a:solidFill>
              <a:latin typeface="Calibri" pitchFamily="34" charset="0"/>
              <a:cs typeface="B Nazanin" pitchFamily="2" charset="-78"/>
            </a:endParaRPr>
          </a:p>
          <a:p>
            <a:r>
              <a:rPr lang="fa-IR" sz="1600" dirty="0">
                <a:cs typeface="B Nazanin" pitchFamily="2" charset="-78"/>
              </a:rPr>
              <a:t>این شرکت یکی از پیشگامان </a:t>
            </a:r>
            <a:r>
              <a:rPr lang="fa-IR" sz="1600" dirty="0" smtClean="0">
                <a:cs typeface="B Nazanin" pitchFamily="2" charset="-78"/>
              </a:rPr>
              <a:t>طراحی و ساخت لینک </a:t>
            </a:r>
            <a:r>
              <a:rPr lang="fa-IR" sz="1600" dirty="0">
                <a:cs typeface="B Nazanin" pitchFamily="2" charset="-78"/>
              </a:rPr>
              <a:t>های </a:t>
            </a:r>
            <a:r>
              <a:rPr lang="fa-IR" sz="1600" dirty="0" smtClean="0">
                <a:cs typeface="B Nazanin" pitchFamily="2" charset="-78"/>
              </a:rPr>
              <a:t>رادیویی نقطه به نقطه </a:t>
            </a:r>
            <a:r>
              <a:rPr lang="fa-IR" sz="1600" dirty="0">
                <a:cs typeface="B Nazanin" pitchFamily="2" charset="-78"/>
              </a:rPr>
              <a:t>در کشور </a:t>
            </a:r>
            <a:r>
              <a:rPr lang="fa-IR" sz="1600" dirty="0" smtClean="0">
                <a:cs typeface="B Nazanin" pitchFamily="2" charset="-78"/>
              </a:rPr>
              <a:t>می‌باشد و محصولات خود را در باندهای </a:t>
            </a:r>
            <a:r>
              <a:rPr lang="en-US" sz="1600" dirty="0" smtClean="0">
                <a:cs typeface="B Nazanin" pitchFamily="2" charset="-78"/>
              </a:rPr>
              <a:t>GHz</a:t>
            </a:r>
            <a:r>
              <a:rPr lang="fa-IR" sz="1600" dirty="0" smtClean="0">
                <a:cs typeface="B Nazanin" pitchFamily="2" charset="-78"/>
              </a:rPr>
              <a:t> 38-5 برای سازمان‌ها و نهادهای مختلف تولید نموده است.</a:t>
            </a:r>
            <a:endParaRPr lang="fa-IR" sz="1600" dirty="0">
              <a:cs typeface="B Nazanin" pitchFamily="2" charset="-78"/>
            </a:endParaRPr>
          </a:p>
          <a:p>
            <a:pPr marL="0" indent="0">
              <a:buNone/>
            </a:pPr>
            <a:endParaRPr lang="fa-IR" sz="2000" b="1" dirty="0" smtClean="0">
              <a:solidFill>
                <a:srgbClr val="990033"/>
              </a:solidFill>
              <a:latin typeface="Calibri" pitchFamily="34" charset="0"/>
              <a:cs typeface="B Nazanin" pitchFamily="2" charset="-78"/>
            </a:endParaRPr>
          </a:p>
          <a:p>
            <a:pPr marL="0" indent="0">
              <a:buNone/>
            </a:pPr>
            <a:endParaRPr lang="fa-IR" sz="1800" dirty="0">
              <a:cs typeface="B Nazanin" pitchFamily="2" charset="-78"/>
            </a:endParaRPr>
          </a:p>
          <a:p>
            <a:pPr marL="0" indent="0">
              <a:buNone/>
            </a:pPr>
            <a:r>
              <a:rPr lang="fa-IR" sz="2000" b="1" dirty="0" smtClean="0">
                <a:solidFill>
                  <a:srgbClr val="990033"/>
                </a:solidFill>
                <a:latin typeface="Calibri" pitchFamily="34" charset="0"/>
                <a:cs typeface="B Nazanin" pitchFamily="2" charset="-78"/>
              </a:rPr>
              <a:t>تاریخچه فروش</a:t>
            </a:r>
            <a:endParaRPr lang="en-US" sz="2000" b="1" dirty="0" smtClean="0">
              <a:solidFill>
                <a:srgbClr val="990033"/>
              </a:solidFill>
              <a:latin typeface="Calibri" pitchFamily="34" charset="0"/>
              <a:cs typeface="B Nazanin" pitchFamily="2" charset="-78"/>
            </a:endParaRPr>
          </a:p>
          <a:p>
            <a:pPr marL="0" indent="0">
              <a:buNone/>
            </a:pPr>
            <a:endParaRPr lang="en-US" sz="2000" b="1" dirty="0">
              <a:solidFill>
                <a:srgbClr val="990033"/>
              </a:solidFill>
              <a:latin typeface="Calibri" pitchFamily="34" charset="0"/>
              <a:cs typeface="B Nazanin" pitchFamily="2" charset="-78"/>
            </a:endParaRPr>
          </a:p>
          <a:p>
            <a:pPr marL="0" indent="0">
              <a:buNone/>
            </a:pPr>
            <a:endParaRPr lang="en-US" sz="2000" b="1" dirty="0">
              <a:solidFill>
                <a:srgbClr val="990033"/>
              </a:solidFill>
              <a:latin typeface="Calibri" pitchFamily="34" charset="0"/>
              <a:cs typeface="B Nazanin" pitchFamily="2" charset="-78"/>
            </a:endParaRPr>
          </a:p>
          <a:p>
            <a:pPr>
              <a:buNone/>
            </a:pPr>
            <a:endParaRPr lang="fa-IR" sz="1800" dirty="0" smtClean="0">
              <a:cs typeface="B Nazanin" pitchFamily="2" charset="-78"/>
            </a:endParaRPr>
          </a:p>
        </p:txBody>
      </p:sp>
      <p:sp>
        <p:nvSpPr>
          <p:cNvPr id="5" name="Title 1"/>
          <p:cNvSpPr txBox="1">
            <a:spLocks/>
          </p:cNvSpPr>
          <p:nvPr/>
        </p:nvSpPr>
        <p:spPr bwMode="auto">
          <a:xfrm>
            <a:off x="5076056" y="0"/>
            <a:ext cx="4067944" cy="79690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lang="fa-IR" sz="2400" b="1" dirty="0">
                <a:solidFill>
                  <a:schemeClr val="tx2"/>
                </a:solidFill>
                <a:latin typeface="+mj-lt"/>
                <a:ea typeface="+mj-ea"/>
                <a:cs typeface="B Nazanin" pitchFamily="2" charset="-78"/>
              </a:rPr>
              <a:t>1</a:t>
            </a:r>
            <a:r>
              <a:rPr kumimoji="0" lang="fa-IR" sz="2400" b="1" i="0" u="none" strike="noStrike" kern="1200" cap="none" spc="0" normalizeH="0" noProof="0" dirty="0" smtClean="0">
                <a:ln>
                  <a:noFill/>
                </a:ln>
                <a:solidFill>
                  <a:schemeClr val="tx2"/>
                </a:solidFill>
                <a:effectLst/>
                <a:uLnTx/>
                <a:uFillTx/>
                <a:latin typeface="+mj-lt"/>
                <a:ea typeface="+mj-ea"/>
                <a:cs typeface="B Nazanin" pitchFamily="2" charset="-78"/>
              </a:rPr>
              <a:t>. حوزه تلکام</a:t>
            </a:r>
            <a:endParaRPr kumimoji="0" lang="fa-IR" sz="2400" b="1"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4" name="Picture 3"/>
          <p:cNvPicPr>
            <a:picLocks noChangeAspect="1"/>
          </p:cNvPicPr>
          <p:nvPr/>
        </p:nvPicPr>
        <p:blipFill rotWithShape="1">
          <a:blip r:embed="rId2"/>
          <a:srcRect l="6446" r="2393"/>
          <a:stretch/>
        </p:blipFill>
        <p:spPr>
          <a:xfrm>
            <a:off x="899592" y="4156673"/>
            <a:ext cx="7128793" cy="1971675"/>
          </a:xfrm>
          <a:prstGeom prst="rect">
            <a:avLst/>
          </a:prstGeom>
        </p:spPr>
      </p:pic>
      <p:sp>
        <p:nvSpPr>
          <p:cNvPr id="6" name="TextBox 5"/>
          <p:cNvSpPr txBox="1"/>
          <p:nvPr/>
        </p:nvSpPr>
        <p:spPr bwMode="auto">
          <a:xfrm>
            <a:off x="1403648" y="3550985"/>
            <a:ext cx="6482865" cy="400110"/>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285750" marR="0" indent="-285750" algn="ctr" defTabSz="914400" rtl="1" eaLnBrk="1" fontAlgn="base" latinLnBrk="0" hangingPunct="1">
              <a:lnSpc>
                <a:spcPct val="100000"/>
              </a:lnSpc>
              <a:spcBef>
                <a:spcPct val="0"/>
              </a:spcBef>
              <a:spcAft>
                <a:spcPts val="1000"/>
              </a:spcAft>
              <a:buClrTx/>
              <a:buSzTx/>
              <a:buFont typeface="Arial" panose="020B0604020202020204" pitchFamily="34" charset="0"/>
              <a:buChar char="•"/>
              <a:tabLst/>
            </a:pPr>
            <a:r>
              <a:rPr kumimoji="0" lang="fa-IR" sz="2000" b="1" i="0" u="none" strike="noStrike" cap="none" normalizeH="0" baseline="0" dirty="0" smtClean="0">
                <a:ln>
                  <a:noFill/>
                </a:ln>
                <a:effectLst/>
                <a:latin typeface="Calibri" pitchFamily="34" charset="0"/>
                <a:ea typeface="Arial" pitchFamily="34" charset="0"/>
                <a:cs typeface="B Nazanin" panose="00000400000000000000" pitchFamily="2" charset="-78"/>
              </a:rPr>
              <a:t>برنده مناقصه تولید 300 لینک</a:t>
            </a:r>
            <a:r>
              <a:rPr kumimoji="0" lang="fa-IR" sz="2000" b="1" i="0" u="none" strike="noStrike" cap="none" normalizeH="0" dirty="0" smtClean="0">
                <a:ln>
                  <a:noFill/>
                </a:ln>
                <a:effectLst/>
                <a:latin typeface="Calibri" pitchFamily="34" charset="0"/>
                <a:ea typeface="Arial" pitchFamily="34" charset="0"/>
                <a:cs typeface="B Nazanin" panose="00000400000000000000" pitchFamily="2" charset="-78"/>
              </a:rPr>
              <a:t> رادیو باند 23 به همراه اول در سال 1400</a:t>
            </a:r>
            <a:endParaRPr kumimoji="0" lang="en-US" sz="2000" b="1" i="0" u="none" strike="noStrike" cap="none" normalizeH="0" baseline="0" dirty="0" smtClean="0">
              <a:ln>
                <a:noFill/>
              </a:ln>
              <a:effectLst/>
              <a:latin typeface="Calibri" pitchFamily="34" charset="0"/>
              <a:ea typeface="Arial" pitchFamily="34" charset="0"/>
              <a:cs typeface="B Nazanin" panose="00000400000000000000" pitchFamily="2" charset="-78"/>
            </a:endParaRPr>
          </a:p>
        </p:txBody>
      </p:sp>
    </p:spTree>
    <p:extLst>
      <p:ext uri="{BB962C8B-B14F-4D97-AF65-F5344CB8AC3E}">
        <p14:creationId xmlns:p14="http://schemas.microsoft.com/office/powerpoint/2010/main" val="108361047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8"/>
          <p:cNvSpPr>
            <a:spLocks noGrp="1"/>
          </p:cNvSpPr>
          <p:nvPr>
            <p:ph idx="1"/>
          </p:nvPr>
        </p:nvSpPr>
        <p:spPr>
          <a:xfrm>
            <a:off x="3347864" y="1196752"/>
            <a:ext cx="4824535" cy="4525963"/>
          </a:xfrm>
        </p:spPr>
        <p:txBody>
          <a:bodyPr/>
          <a:lstStyle/>
          <a:p>
            <a:pPr>
              <a:buNone/>
            </a:pPr>
            <a:endParaRPr lang="fa-IR" sz="1800" dirty="0" smtClean="0">
              <a:cs typeface="B Nazanin" pitchFamily="2" charset="-78"/>
            </a:endParaRPr>
          </a:p>
          <a:p>
            <a:pPr marL="0" indent="0">
              <a:buNone/>
            </a:pPr>
            <a:r>
              <a:rPr lang="fa-IR" sz="2000" b="1" dirty="0" smtClean="0">
                <a:solidFill>
                  <a:srgbClr val="990033"/>
                </a:solidFill>
                <a:latin typeface="Calibri" pitchFamily="34" charset="0"/>
                <a:cs typeface="B Nazanin" pitchFamily="2" charset="-78"/>
              </a:rPr>
              <a:t>1. حوزه تلکام</a:t>
            </a:r>
            <a:endParaRPr lang="en-US" sz="2000" b="1" dirty="0" smtClean="0">
              <a:solidFill>
                <a:srgbClr val="990033"/>
              </a:solidFill>
              <a:latin typeface="Calibri" pitchFamily="34" charset="0"/>
              <a:cs typeface="B Nazanin" pitchFamily="2" charset="-78"/>
            </a:endParaRPr>
          </a:p>
          <a:p>
            <a:r>
              <a:rPr lang="fa-IR" sz="1600" dirty="0" smtClean="0">
                <a:cs typeface="B Nazanin" pitchFamily="2" charset="-78"/>
              </a:rPr>
              <a:t>تولید رادیوی باند آزاد </a:t>
            </a:r>
            <a:r>
              <a:rPr lang="en-US" sz="1600" dirty="0" smtClean="0">
                <a:cs typeface="B Nazanin" pitchFamily="2" charset="-78"/>
              </a:rPr>
              <a:t> GHz</a:t>
            </a:r>
            <a:r>
              <a:rPr lang="fa-IR" sz="1600" dirty="0" smtClean="0">
                <a:cs typeface="B Nazanin" pitchFamily="2" charset="-78"/>
              </a:rPr>
              <a:t>5 کلاس صنعتی برای اولین بار در کشور</a:t>
            </a:r>
            <a:endParaRPr lang="fa-IR" sz="1600" dirty="0">
              <a:cs typeface="B Nazanin" pitchFamily="2" charset="-78"/>
            </a:endParaRPr>
          </a:p>
          <a:p>
            <a:pPr marL="0" indent="0">
              <a:buNone/>
            </a:pPr>
            <a:endParaRPr lang="fa-IR" sz="2000" b="1" dirty="0" smtClean="0">
              <a:solidFill>
                <a:srgbClr val="990033"/>
              </a:solidFill>
              <a:latin typeface="Calibri" pitchFamily="34" charset="0"/>
              <a:cs typeface="B Nazanin" pitchFamily="2" charset="-78"/>
            </a:endParaRPr>
          </a:p>
          <a:p>
            <a:pPr marL="0" indent="0">
              <a:buNone/>
            </a:pPr>
            <a:r>
              <a:rPr lang="fa-IR" sz="2000" b="1" dirty="0" smtClean="0">
                <a:solidFill>
                  <a:srgbClr val="990033"/>
                </a:solidFill>
                <a:latin typeface="Calibri" pitchFamily="34" charset="0"/>
                <a:cs typeface="B Nazanin" pitchFamily="2" charset="-78"/>
              </a:rPr>
              <a:t>1-1 رادیوهای مایکرویو نقطه به نقطه </a:t>
            </a:r>
            <a:r>
              <a:rPr lang="en-US" sz="2000" b="1" dirty="0" smtClean="0">
                <a:solidFill>
                  <a:srgbClr val="990033"/>
                </a:solidFill>
                <a:latin typeface="Calibri" pitchFamily="34" charset="0"/>
                <a:cs typeface="B Nazanin" pitchFamily="2" charset="-78"/>
              </a:rPr>
              <a:t>IP</a:t>
            </a:r>
          </a:p>
          <a:p>
            <a:pPr marL="0" indent="0">
              <a:buNone/>
            </a:pPr>
            <a:endParaRPr lang="en-US" sz="2000" b="1" dirty="0">
              <a:solidFill>
                <a:srgbClr val="990033"/>
              </a:solidFill>
              <a:latin typeface="Calibri" pitchFamily="34" charset="0"/>
              <a:cs typeface="B Nazanin" pitchFamily="2" charset="-78"/>
            </a:endParaRPr>
          </a:p>
          <a:p>
            <a:pPr marL="0" indent="0">
              <a:buNone/>
            </a:pPr>
            <a:r>
              <a:rPr lang="fa-IR" sz="1800" b="1" dirty="0" smtClean="0">
                <a:latin typeface="Calibri" pitchFamily="34" charset="0"/>
                <a:cs typeface="B Nazanin" pitchFamily="2" charset="-78"/>
              </a:rPr>
              <a:t>1-1-1 </a:t>
            </a:r>
            <a:r>
              <a:rPr lang="en-US" sz="1800" b="1" dirty="0" smtClean="0">
                <a:latin typeface="Calibri" pitchFamily="34" charset="0"/>
                <a:cs typeface="B Nazanin" pitchFamily="2" charset="-78"/>
              </a:rPr>
              <a:t>Full-outdoor IP Radio link</a:t>
            </a:r>
            <a:endParaRPr lang="en-US" sz="1800" b="1" dirty="0">
              <a:latin typeface="Calibri" pitchFamily="34" charset="0"/>
              <a:cs typeface="B Nazanin" pitchFamily="2" charset="-78"/>
            </a:endParaRPr>
          </a:p>
          <a:p>
            <a:pPr algn="just"/>
            <a:r>
              <a:rPr lang="fa-IR" sz="1600" dirty="0" smtClean="0">
                <a:cs typeface="B Nazanin" pitchFamily="2" charset="-78"/>
              </a:rPr>
              <a:t>باند فرکانسی:</a:t>
            </a:r>
            <a:r>
              <a:rPr lang="en-US" sz="1600" dirty="0" smtClean="0">
                <a:cs typeface="B Nazanin" pitchFamily="2" charset="-78"/>
              </a:rPr>
              <a:t>GHz </a:t>
            </a:r>
            <a:r>
              <a:rPr lang="fa-IR" sz="1600" dirty="0" smtClean="0">
                <a:cs typeface="B Nazanin" pitchFamily="2" charset="-78"/>
              </a:rPr>
              <a:t> 5</a:t>
            </a:r>
            <a:endParaRPr lang="en-US" sz="1600" dirty="0" smtClean="0">
              <a:cs typeface="B Nazanin" pitchFamily="2" charset="-78"/>
            </a:endParaRPr>
          </a:p>
          <a:p>
            <a:pPr algn="just"/>
            <a:r>
              <a:rPr lang="fa-IR" sz="1600" dirty="0" smtClean="0">
                <a:cs typeface="B Nazanin" pitchFamily="2" charset="-78"/>
              </a:rPr>
              <a:t>دارای دو لایسنس 200 یا 50 مگابیت بر ثانیه (بنا بر سفارش در فواصل نزدیک و به صورت</a:t>
            </a:r>
            <a:r>
              <a:rPr lang="en-US" sz="1600" dirty="0" smtClean="0">
                <a:cs typeface="B Nazanin" pitchFamily="2" charset="-78"/>
              </a:rPr>
              <a:t> triple </a:t>
            </a:r>
            <a:r>
              <a:rPr lang="fa-IR" sz="1600" dirty="0" smtClean="0">
                <a:cs typeface="B Nazanin" pitchFamily="2" charset="-78"/>
              </a:rPr>
              <a:t>نرخ بیت</a:t>
            </a:r>
            <a:r>
              <a:rPr lang="en-US" sz="1600" dirty="0" smtClean="0">
                <a:cs typeface="B Nazanin" pitchFamily="2" charset="-78"/>
              </a:rPr>
              <a:t> </a:t>
            </a:r>
            <a:r>
              <a:rPr lang="fa-IR" sz="1600" dirty="0" smtClean="0">
                <a:cs typeface="B Nazanin" pitchFamily="2" charset="-78"/>
              </a:rPr>
              <a:t> بین تا 600-700 قابل ارتقا می‌باشد.)</a:t>
            </a:r>
            <a:endParaRPr lang="en-US" sz="1600" dirty="0">
              <a:cs typeface="B Nazanin" pitchFamily="2" charset="-78"/>
            </a:endParaRPr>
          </a:p>
          <a:p>
            <a:pPr algn="just"/>
            <a:r>
              <a:rPr lang="fa-IR" sz="1600" dirty="0" smtClean="0">
                <a:cs typeface="B Nazanin" pitchFamily="2" charset="-78"/>
              </a:rPr>
              <a:t>دارای بیشینه برد تا </a:t>
            </a:r>
            <a:r>
              <a:rPr lang="en-US" sz="1600" dirty="0" smtClean="0">
                <a:cs typeface="B Nazanin" pitchFamily="2" charset="-78"/>
              </a:rPr>
              <a:t>km</a:t>
            </a:r>
            <a:r>
              <a:rPr lang="fa-IR" sz="1600" dirty="0" smtClean="0">
                <a:cs typeface="B Nazanin" pitchFamily="2" charset="-78"/>
              </a:rPr>
              <a:t>1</a:t>
            </a:r>
            <a:r>
              <a:rPr lang="fa-IR" sz="1600" dirty="0">
                <a:cs typeface="B Nazanin" pitchFamily="2" charset="-78"/>
              </a:rPr>
              <a:t>0</a:t>
            </a:r>
            <a:r>
              <a:rPr lang="fa-IR" sz="1600" dirty="0" smtClean="0">
                <a:cs typeface="B Nazanin" pitchFamily="2" charset="-78"/>
              </a:rPr>
              <a:t>0</a:t>
            </a:r>
            <a:r>
              <a:rPr lang="en-US" sz="1600" dirty="0" smtClean="0">
                <a:cs typeface="B Nazanin" pitchFamily="2" charset="-78"/>
              </a:rPr>
              <a:t>  </a:t>
            </a:r>
            <a:endParaRPr lang="fa-IR" sz="1600" dirty="0" smtClean="0">
              <a:cs typeface="B Nazanin" pitchFamily="2" charset="-78"/>
            </a:endParaRPr>
          </a:p>
          <a:p>
            <a:pPr algn="just"/>
            <a:r>
              <a:rPr lang="fa-IR" sz="1600" dirty="0" smtClean="0">
                <a:cs typeface="B Nazanin" pitchFamily="2" charset="-78"/>
              </a:rPr>
              <a:t>دارای آنتن </a:t>
            </a:r>
            <a:r>
              <a:rPr lang="en-US" sz="1600" dirty="0" smtClean="0">
                <a:cs typeface="B Nazanin" pitchFamily="2" charset="-78"/>
              </a:rPr>
              <a:t>Embedded</a:t>
            </a:r>
            <a:r>
              <a:rPr lang="fa-IR" sz="1600" dirty="0" smtClean="0">
                <a:cs typeface="B Nazanin" pitchFamily="2" charset="-78"/>
              </a:rPr>
              <a:t> و خارجی </a:t>
            </a:r>
            <a:r>
              <a:rPr lang="en-US" sz="1600" dirty="0"/>
              <a:t>(</a:t>
            </a:r>
            <a:r>
              <a:rPr lang="en-US" sz="1600" dirty="0" smtClean="0"/>
              <a:t>2xN-Type)</a:t>
            </a:r>
            <a:r>
              <a:rPr lang="fa-IR" sz="1600" dirty="0" smtClean="0">
                <a:cs typeface="B Nazanin" pitchFamily="2" charset="-78"/>
              </a:rPr>
              <a:t> </a:t>
            </a:r>
          </a:p>
          <a:p>
            <a:pPr algn="just"/>
            <a:r>
              <a:rPr lang="fa-IR" sz="1600" dirty="0" smtClean="0">
                <a:cs typeface="B Nazanin" pitchFamily="2" charset="-78"/>
              </a:rPr>
              <a:t>قابلیت نرخ بیت نامتقارن (در ارسال و دریافت)</a:t>
            </a:r>
          </a:p>
          <a:p>
            <a:pPr algn="just"/>
            <a:r>
              <a:rPr lang="fa-IR" sz="1600" dirty="0" smtClean="0">
                <a:cs typeface="B Nazanin" pitchFamily="2" charset="-78"/>
              </a:rPr>
              <a:t>تکنولوژی </a:t>
            </a:r>
            <a:r>
              <a:rPr lang="en-US" sz="1600" dirty="0"/>
              <a:t>OFDM &amp; </a:t>
            </a:r>
            <a:r>
              <a:rPr lang="en-US" sz="1600" dirty="0">
                <a:cs typeface="B Nazanin" pitchFamily="2" charset="-78"/>
              </a:rPr>
              <a:t>MIMO</a:t>
            </a:r>
            <a:r>
              <a:rPr lang="fa-IR" sz="1600" dirty="0">
                <a:cs typeface="B Nazanin" pitchFamily="2" charset="-78"/>
              </a:rPr>
              <a:t> برای کار در شرایط نبود </a:t>
            </a:r>
            <a:r>
              <a:rPr lang="fa-IR" sz="1600" dirty="0" smtClean="0">
                <a:cs typeface="B Nazanin" pitchFamily="2" charset="-78"/>
              </a:rPr>
              <a:t>دید مستقیم</a:t>
            </a:r>
          </a:p>
          <a:p>
            <a:pPr marL="0" indent="0">
              <a:buNone/>
            </a:pPr>
            <a:endParaRPr lang="fa-IR" sz="1800" dirty="0">
              <a:cs typeface="B Nazanin" pitchFamily="2" charset="-78"/>
            </a:endParaRPr>
          </a:p>
          <a:p>
            <a:pPr marL="0" indent="0">
              <a:buNone/>
            </a:pPr>
            <a:endParaRPr lang="en-US" sz="1800" dirty="0" smtClean="0">
              <a:cs typeface="B Nazanin" pitchFamily="2" charset="-78"/>
            </a:endParaRPr>
          </a:p>
          <a:p>
            <a:pPr>
              <a:buNone/>
            </a:pPr>
            <a:endParaRPr lang="fa-IR" sz="1800" dirty="0" smtClean="0">
              <a:cs typeface="B Nazanin" pitchFamily="2" charset="-78"/>
            </a:endParaRPr>
          </a:p>
        </p:txBody>
      </p:sp>
      <p:sp>
        <p:nvSpPr>
          <p:cNvPr id="5" name="Title 1"/>
          <p:cNvSpPr txBox="1">
            <a:spLocks/>
          </p:cNvSpPr>
          <p:nvPr/>
        </p:nvSpPr>
        <p:spPr bwMode="auto">
          <a:xfrm>
            <a:off x="5076056" y="0"/>
            <a:ext cx="4067944" cy="79690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2400" b="1" i="0" u="none" strike="noStrike" kern="1200" cap="none" spc="0" normalizeH="0" noProof="0" dirty="0" smtClean="0">
                <a:ln>
                  <a:noFill/>
                </a:ln>
                <a:solidFill>
                  <a:schemeClr val="tx2"/>
                </a:solidFill>
                <a:effectLst/>
                <a:uLnTx/>
                <a:uFillTx/>
                <a:latin typeface="+mj-lt"/>
                <a:ea typeface="+mj-ea"/>
                <a:cs typeface="B Nazanin" pitchFamily="2" charset="-78"/>
              </a:rPr>
              <a:t>1. حوزه تلکام</a:t>
            </a:r>
            <a:endParaRPr kumimoji="0" lang="fa-IR" sz="2400" b="1"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7" name="Picture 6" descr="C:\Users\a.zamanii\Desktop\IP Radio_front_Reduced size.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983" y="1268760"/>
            <a:ext cx="1913765" cy="2448272"/>
          </a:xfrm>
          <a:prstGeom prst="rect">
            <a:avLst/>
          </a:prstGeom>
          <a:noFill/>
          <a:ln>
            <a:noFill/>
          </a:ln>
        </p:spPr>
      </p:pic>
      <p:pic>
        <p:nvPicPr>
          <p:cNvPr id="8" name="Picture 7" descr="D:\Marketing\Catalog\Catalogues and relevant data\Pictures\Radio\IP-Radio-Back.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0390" y="3717032"/>
            <a:ext cx="1936358" cy="2825671"/>
          </a:xfrm>
          <a:prstGeom prst="rect">
            <a:avLst/>
          </a:prstGeom>
          <a:noFill/>
          <a:ln>
            <a:noFill/>
          </a:ln>
        </p:spPr>
      </p:pic>
    </p:spTree>
    <p:extLst>
      <p:ext uri="{BB962C8B-B14F-4D97-AF65-F5344CB8AC3E}">
        <p14:creationId xmlns:p14="http://schemas.microsoft.com/office/powerpoint/2010/main" val="140186674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8"/>
          <p:cNvSpPr>
            <a:spLocks noGrp="1"/>
          </p:cNvSpPr>
          <p:nvPr>
            <p:ph idx="1"/>
          </p:nvPr>
        </p:nvSpPr>
        <p:spPr>
          <a:xfrm>
            <a:off x="3347864" y="1196752"/>
            <a:ext cx="4824535" cy="4525963"/>
          </a:xfrm>
        </p:spPr>
        <p:txBody>
          <a:bodyPr/>
          <a:lstStyle/>
          <a:p>
            <a:pPr>
              <a:buNone/>
            </a:pPr>
            <a:endParaRPr lang="fa-IR" sz="1800" dirty="0" smtClean="0">
              <a:cs typeface="B Nazanin" pitchFamily="2" charset="-78"/>
            </a:endParaRPr>
          </a:p>
          <a:p>
            <a:pPr marL="0" indent="0">
              <a:buNone/>
            </a:pPr>
            <a:r>
              <a:rPr lang="fa-IR" sz="2000" b="1" dirty="0" smtClean="0">
                <a:solidFill>
                  <a:srgbClr val="990033"/>
                </a:solidFill>
                <a:latin typeface="Calibri" pitchFamily="34" charset="0"/>
                <a:cs typeface="B Nazanin" pitchFamily="2" charset="-78"/>
              </a:rPr>
              <a:t>1. حوزه تلکام</a:t>
            </a:r>
            <a:endParaRPr lang="en-US" sz="2000" b="1" dirty="0" smtClean="0">
              <a:solidFill>
                <a:srgbClr val="990033"/>
              </a:solidFill>
              <a:latin typeface="Calibri" pitchFamily="34" charset="0"/>
              <a:cs typeface="B Nazanin" pitchFamily="2" charset="-78"/>
            </a:endParaRPr>
          </a:p>
          <a:p>
            <a:r>
              <a:rPr lang="fa-IR" sz="1600" dirty="0" smtClean="0">
                <a:cs typeface="B Nazanin" pitchFamily="2" charset="-78"/>
              </a:rPr>
              <a:t>تولید لینک های رادیویی هیبرید در باندهای نیازمند مجوز برای اولین بار در کشور</a:t>
            </a:r>
            <a:endParaRPr lang="fa-IR" sz="1600" dirty="0">
              <a:cs typeface="B Nazanin" pitchFamily="2" charset="-78"/>
            </a:endParaRPr>
          </a:p>
          <a:p>
            <a:pPr marL="0" indent="0">
              <a:buNone/>
            </a:pPr>
            <a:endParaRPr lang="fa-IR" sz="2000" b="1" dirty="0" smtClean="0">
              <a:solidFill>
                <a:srgbClr val="990033"/>
              </a:solidFill>
              <a:latin typeface="Calibri" pitchFamily="34" charset="0"/>
              <a:cs typeface="B Nazanin" pitchFamily="2" charset="-78"/>
            </a:endParaRPr>
          </a:p>
          <a:p>
            <a:pPr marL="0" indent="0">
              <a:buNone/>
            </a:pPr>
            <a:r>
              <a:rPr lang="fa-IR" sz="2000" b="1" dirty="0" smtClean="0">
                <a:solidFill>
                  <a:srgbClr val="990033"/>
                </a:solidFill>
                <a:latin typeface="Calibri" pitchFamily="34" charset="0"/>
                <a:cs typeface="B Nazanin" pitchFamily="2" charset="-78"/>
              </a:rPr>
              <a:t>2-1 رادیوهای مایکرویو نقطه به نقطه</a:t>
            </a:r>
            <a:r>
              <a:rPr lang="en-US" sz="2000" b="1" dirty="0" smtClean="0">
                <a:solidFill>
                  <a:srgbClr val="990033"/>
                </a:solidFill>
                <a:latin typeface="Calibri" pitchFamily="34" charset="0"/>
                <a:cs typeface="B Nazanin" pitchFamily="2" charset="-78"/>
              </a:rPr>
              <a:t> </a:t>
            </a:r>
            <a:r>
              <a:rPr lang="fa-IR" sz="2000" b="1" dirty="0" smtClean="0">
                <a:solidFill>
                  <a:srgbClr val="990033"/>
                </a:solidFill>
                <a:latin typeface="Calibri" pitchFamily="34" charset="0"/>
                <a:cs typeface="B Nazanin" pitchFamily="2" charset="-78"/>
              </a:rPr>
              <a:t>هیبرید</a:t>
            </a:r>
            <a:endParaRPr lang="en-US" sz="2000" b="1" dirty="0" smtClean="0">
              <a:solidFill>
                <a:srgbClr val="990033"/>
              </a:solidFill>
              <a:latin typeface="Calibri" pitchFamily="34" charset="0"/>
              <a:cs typeface="B Nazanin" pitchFamily="2" charset="-78"/>
            </a:endParaRPr>
          </a:p>
          <a:p>
            <a:pPr marL="0" indent="0">
              <a:buNone/>
            </a:pPr>
            <a:endParaRPr lang="en-US" sz="2000" b="1" dirty="0">
              <a:solidFill>
                <a:srgbClr val="990033"/>
              </a:solidFill>
              <a:latin typeface="Calibri" pitchFamily="34" charset="0"/>
              <a:cs typeface="B Nazanin" pitchFamily="2" charset="-78"/>
            </a:endParaRPr>
          </a:p>
          <a:p>
            <a:pPr marL="0" indent="0">
              <a:buNone/>
            </a:pPr>
            <a:r>
              <a:rPr lang="fa-IR" sz="1800" b="1" dirty="0" smtClean="0">
                <a:latin typeface="Calibri" pitchFamily="34" charset="0"/>
                <a:cs typeface="B Nazanin" pitchFamily="2" charset="-78"/>
              </a:rPr>
              <a:t>1-2-1</a:t>
            </a:r>
            <a:r>
              <a:rPr lang="en-US" sz="1800" b="1" dirty="0" smtClean="0">
                <a:latin typeface="Calibri" pitchFamily="34" charset="0"/>
                <a:cs typeface="B Nazanin" pitchFamily="2" charset="-78"/>
              </a:rPr>
              <a:t> </a:t>
            </a:r>
            <a:r>
              <a:rPr lang="fa-IR" sz="1800" b="1" dirty="0" smtClean="0">
                <a:latin typeface="Calibri" pitchFamily="34" charset="0"/>
                <a:cs typeface="B Nazanin" pitchFamily="2" charset="-78"/>
              </a:rPr>
              <a:t>لینک رادیویی </a:t>
            </a:r>
            <a:r>
              <a:rPr lang="en-US" sz="1800" b="1" dirty="0" smtClean="0">
                <a:latin typeface="Calibri" pitchFamily="34" charset="0"/>
                <a:cs typeface="B Nazanin" pitchFamily="2" charset="-78"/>
              </a:rPr>
              <a:t>SPLIT</a:t>
            </a:r>
            <a:endParaRPr lang="en-US" sz="1800" b="1" dirty="0">
              <a:latin typeface="Calibri" pitchFamily="34" charset="0"/>
              <a:cs typeface="B Nazanin" pitchFamily="2" charset="-78"/>
            </a:endParaRPr>
          </a:p>
          <a:p>
            <a:pPr algn="just"/>
            <a:r>
              <a:rPr lang="fa-IR" sz="1600" dirty="0" smtClean="0">
                <a:cs typeface="B Nazanin" pitchFamily="2" charset="-78"/>
              </a:rPr>
              <a:t>باند فرکانسی: 15، 18، 23، 38 گیگاهرتز</a:t>
            </a:r>
          </a:p>
          <a:p>
            <a:pPr algn="just"/>
            <a:r>
              <a:rPr lang="fa-IR" sz="1600" dirty="0" smtClean="0">
                <a:cs typeface="B Nazanin" pitchFamily="2" charset="-78"/>
              </a:rPr>
              <a:t>نرخ داده تا 450 مگابیت بر ثانیه</a:t>
            </a:r>
          </a:p>
          <a:p>
            <a:pPr algn="just"/>
            <a:r>
              <a:rPr lang="fa-IR" sz="1600" dirty="0" smtClean="0">
                <a:cs typeface="B Nazanin" pitchFamily="2" charset="-78"/>
              </a:rPr>
              <a:t>پهنای باند: 7،14،28 مگاهرتز</a:t>
            </a:r>
            <a:endParaRPr lang="en-US" sz="1600" dirty="0">
              <a:cs typeface="B Nazanin" pitchFamily="2" charset="-78"/>
            </a:endParaRPr>
          </a:p>
          <a:p>
            <a:pPr algn="just"/>
            <a:r>
              <a:rPr lang="fa-IR" sz="1600" dirty="0" smtClean="0">
                <a:cs typeface="B Nazanin" pitchFamily="2" charset="-78"/>
              </a:rPr>
              <a:t>قابلیت نرخ بیت نامتقارن (در ارسال و دریافت)</a:t>
            </a:r>
          </a:p>
          <a:p>
            <a:pPr algn="just"/>
            <a:r>
              <a:rPr lang="fa-IR" sz="1600" dirty="0" smtClean="0">
                <a:cs typeface="B Nazanin" pitchFamily="2" charset="-78"/>
              </a:rPr>
              <a:t>پشتیانی از 16</a:t>
            </a:r>
            <a:r>
              <a:rPr lang="en-US" sz="1600" dirty="0" smtClean="0">
                <a:cs typeface="B Nazanin" pitchFamily="2" charset="-78"/>
              </a:rPr>
              <a:t>E1</a:t>
            </a:r>
            <a:endParaRPr lang="fa-IR" sz="1600" dirty="0" smtClean="0">
              <a:cs typeface="B Nazanin" pitchFamily="2" charset="-78"/>
            </a:endParaRPr>
          </a:p>
          <a:p>
            <a:pPr algn="just"/>
            <a:r>
              <a:rPr lang="fa-IR" sz="1600" dirty="0" smtClean="0">
                <a:cs typeface="B Nazanin" pitchFamily="2" charset="-78"/>
              </a:rPr>
              <a:t>قابلیت پیکربندی به صورت 0+1، 1+1، 0+2، </a:t>
            </a:r>
            <a:r>
              <a:rPr lang="en-US" sz="1600" dirty="0" smtClean="0">
                <a:cs typeface="B Nazanin" pitchFamily="2" charset="-78"/>
              </a:rPr>
              <a:t>XPIC</a:t>
            </a:r>
          </a:p>
          <a:p>
            <a:pPr algn="just"/>
            <a:r>
              <a:rPr lang="fa-IR" sz="1600" dirty="0" smtClean="0">
                <a:cs typeface="B Nazanin" pitchFamily="2" charset="-78"/>
              </a:rPr>
              <a:t>پشتیانی از مدولاسیون تا </a:t>
            </a:r>
            <a:r>
              <a:rPr lang="en-US" sz="1600" dirty="0" smtClean="0">
                <a:cs typeface="B Nazanin" pitchFamily="2" charset="-78"/>
              </a:rPr>
              <a:t>512QAM</a:t>
            </a:r>
          </a:p>
          <a:p>
            <a:pPr algn="just"/>
            <a:r>
              <a:rPr lang="fa-IR" sz="1600" dirty="0" smtClean="0">
                <a:cs typeface="B Nazanin" pitchFamily="2" charset="-78"/>
              </a:rPr>
              <a:t>واسط شبکه </a:t>
            </a:r>
            <a:r>
              <a:rPr lang="en-US" sz="1600" dirty="0" smtClean="0">
                <a:cs typeface="B Nazanin" pitchFamily="2" charset="-78"/>
              </a:rPr>
              <a:t>1Gb</a:t>
            </a:r>
            <a:r>
              <a:rPr lang="fa-IR" sz="1600" dirty="0" smtClean="0">
                <a:cs typeface="B Nazanin" pitchFamily="2" charset="-78"/>
              </a:rPr>
              <a:t> الکتریکی و اپتیکی</a:t>
            </a:r>
          </a:p>
          <a:p>
            <a:pPr algn="just"/>
            <a:r>
              <a:rPr lang="fa-IR" sz="1600" dirty="0" smtClean="0">
                <a:cs typeface="B Nazanin" pitchFamily="2" charset="-78"/>
              </a:rPr>
              <a:t>منبع تغذیه رزرو</a:t>
            </a:r>
            <a:endParaRPr lang="en-US" sz="1600" dirty="0" smtClean="0">
              <a:cs typeface="B Nazanin" pitchFamily="2" charset="-78"/>
            </a:endParaRPr>
          </a:p>
          <a:p>
            <a:pPr algn="just"/>
            <a:endParaRPr lang="fa-IR" sz="1600" dirty="0" smtClean="0">
              <a:cs typeface="B Nazanin" pitchFamily="2" charset="-78"/>
            </a:endParaRPr>
          </a:p>
          <a:p>
            <a:pPr algn="just"/>
            <a:endParaRPr lang="fa-IR" sz="1600" dirty="0" smtClean="0">
              <a:cs typeface="B Nazanin" pitchFamily="2" charset="-78"/>
            </a:endParaRPr>
          </a:p>
          <a:p>
            <a:pPr marL="0" indent="0">
              <a:buNone/>
            </a:pPr>
            <a:endParaRPr lang="fa-IR" sz="1800" dirty="0">
              <a:cs typeface="B Nazanin" pitchFamily="2" charset="-78"/>
            </a:endParaRPr>
          </a:p>
          <a:p>
            <a:pPr marL="0" indent="0">
              <a:buNone/>
            </a:pPr>
            <a:endParaRPr lang="en-US" sz="1800" dirty="0" smtClean="0">
              <a:cs typeface="B Nazanin" pitchFamily="2" charset="-78"/>
            </a:endParaRPr>
          </a:p>
          <a:p>
            <a:pPr>
              <a:buNone/>
            </a:pPr>
            <a:endParaRPr lang="fa-IR" sz="1800" dirty="0" smtClean="0">
              <a:cs typeface="B Nazanin" pitchFamily="2" charset="-78"/>
            </a:endParaRPr>
          </a:p>
        </p:txBody>
      </p:sp>
      <p:sp>
        <p:nvSpPr>
          <p:cNvPr id="5" name="Title 1"/>
          <p:cNvSpPr txBox="1">
            <a:spLocks/>
          </p:cNvSpPr>
          <p:nvPr/>
        </p:nvSpPr>
        <p:spPr bwMode="auto">
          <a:xfrm>
            <a:off x="5076056" y="0"/>
            <a:ext cx="4067944" cy="79690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2400" b="1" i="0" u="none" strike="noStrike" kern="1200" cap="none" spc="0" normalizeH="0" noProof="0" dirty="0" smtClean="0">
                <a:ln>
                  <a:noFill/>
                </a:ln>
                <a:solidFill>
                  <a:schemeClr val="tx2"/>
                </a:solidFill>
                <a:effectLst/>
                <a:uLnTx/>
                <a:uFillTx/>
                <a:latin typeface="+mj-lt"/>
                <a:ea typeface="+mj-ea"/>
                <a:cs typeface="B Nazanin" pitchFamily="2" charset="-78"/>
              </a:rPr>
              <a:t>1. حوزه تلکام</a:t>
            </a:r>
            <a:endParaRPr kumimoji="0" lang="fa-IR" sz="2400" b="1"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6" name="Picture 5" descr="Y:\HR\بیمه\pic\013.png"/>
          <p:cNvPicPr>
            <a:picLocks noChangeAspect="1" noChangeArrowheads="1"/>
          </p:cNvPicPr>
          <p:nvPr/>
        </p:nvPicPr>
        <p:blipFill>
          <a:blip r:embed="rId2" cstate="print"/>
          <a:srcRect/>
          <a:stretch>
            <a:fillRect/>
          </a:stretch>
        </p:blipFill>
        <p:spPr bwMode="auto">
          <a:xfrm>
            <a:off x="395536" y="4437112"/>
            <a:ext cx="3672407" cy="1541916"/>
          </a:xfrm>
          <a:prstGeom prst="rect">
            <a:avLst/>
          </a:prstGeom>
          <a:noFill/>
          <a:ln w="9525">
            <a:noFill/>
            <a:miter lim="800000"/>
            <a:headEnd/>
            <a:tailEnd/>
          </a:ln>
        </p:spPr>
      </p:pic>
      <p:pic>
        <p:nvPicPr>
          <p:cNvPr id="2" name="Picture 1"/>
          <p:cNvPicPr>
            <a:picLocks noChangeAspect="1"/>
          </p:cNvPicPr>
          <p:nvPr/>
        </p:nvPicPr>
        <p:blipFill>
          <a:blip r:embed="rId3"/>
          <a:stretch>
            <a:fillRect/>
          </a:stretch>
        </p:blipFill>
        <p:spPr>
          <a:xfrm>
            <a:off x="455428" y="1628799"/>
            <a:ext cx="1978597" cy="2545989"/>
          </a:xfrm>
          <a:prstGeom prst="rect">
            <a:avLst/>
          </a:prstGeom>
        </p:spPr>
      </p:pic>
    </p:spTree>
    <p:extLst>
      <p:ext uri="{BB962C8B-B14F-4D97-AF65-F5344CB8AC3E}">
        <p14:creationId xmlns:p14="http://schemas.microsoft.com/office/powerpoint/2010/main" val="15615483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solidFill>
          <a:srgbClr val="FFFFFF"/>
        </a:solidFill>
        <a:ln w="9525">
          <a:noFill/>
          <a:miter lim="800000"/>
          <a:headEnd/>
          <a:tailEnd/>
        </a:ln>
      </a:spPr>
      <a:bodyPr vert="horz" wrap="square" lIns="91440" tIns="45720" rIns="91440" bIns="45720" numCol="1" anchor="t" anchorCtr="0" compatLnSpc="1">
        <a:prstTxWarp prst="textNoShape">
          <a:avLst/>
        </a:prstTxWarp>
      </a:bodyPr>
      <a:lstStyle>
        <a:defPPr marL="0" marR="0" indent="0" algn="ctr" defTabSz="914400" rtl="1" eaLnBrk="1" fontAlgn="base" latinLnBrk="0" hangingPunct="1">
          <a:lnSpc>
            <a:spcPct val="100000"/>
          </a:lnSpc>
          <a:spcBef>
            <a:spcPct val="0"/>
          </a:spcBef>
          <a:spcAft>
            <a:spcPts val="1000"/>
          </a:spcAft>
          <a:buClrTx/>
          <a:buSzTx/>
          <a:buFontTx/>
          <a:buNone/>
          <a:tabLst/>
          <a:defRPr kumimoji="0" sz="1100" b="0" i="0" u="none" strike="noStrike" cap="none" normalizeH="0" baseline="0" smtClean="0">
            <a:ln>
              <a:noFill/>
            </a:ln>
            <a:solidFill>
              <a:schemeClr val="tx1"/>
            </a:solidFill>
            <a:effectLst/>
            <a:latin typeface="Calibri" pitchFamily="34" charset="0"/>
            <a:ea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11703</TotalTime>
  <Words>996</Words>
  <Application>Microsoft Office PowerPoint</Application>
  <PresentationFormat>On-screen Show (4:3)</PresentationFormat>
  <Paragraphs>206</Paragraphs>
  <Slides>18</Slides>
  <Notes>0</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B Nazanin</vt:lpstr>
      <vt:lpstr>B Zar</vt:lpstr>
      <vt:lpstr>Calibri</vt:lpstr>
      <vt:lpstr>Courier New</vt:lpstr>
      <vt:lpstr>Symbol</vt:lpstr>
      <vt:lpstr>Times New Roman</vt:lpstr>
      <vt:lpstr>Office Theme</vt:lpstr>
      <vt:lpstr>PowerPoint Presentation</vt:lpstr>
      <vt:lpstr>PowerPoint Presentation</vt:lpstr>
      <vt:lpstr>تاریخچه و معرفی شرکت</vt:lpstr>
      <vt:lpstr>PowerPoint Presentation</vt:lpstr>
      <vt:lpstr>دستاوردهای شرکت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پرسش و پاسخ</vt:lpstr>
      <vt:lpstr>PowerPoint Presentation</vt:lpstr>
    </vt:vector>
  </TitlesOfParts>
  <Company>Rastafann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مقدمه</dc:title>
  <dc:creator>a.kheirabadi</dc:creator>
  <cp:lastModifiedBy>Administrator</cp:lastModifiedBy>
  <cp:revision>1088</cp:revision>
  <dcterms:created xsi:type="dcterms:W3CDTF">2007-10-06T08:03:20Z</dcterms:created>
  <dcterms:modified xsi:type="dcterms:W3CDTF">2021-09-14T08:05:04Z</dcterms:modified>
</cp:coreProperties>
</file>