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theme/themeOverride2.xml" ContentType="application/vnd.openxmlformats-officedocument.themeOverrid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5.xml" ContentType="application/vnd.openxmlformats-officedocument.theme+xml"/>
  <Override PartName="/ppt/theme/themeOverride3.xml" ContentType="application/vnd.openxmlformats-officedocument.themeOverride+xml"/>
  <Override PartName="/ppt/theme/theme6.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2" r:id="rId3"/>
    <p:sldMasterId id="2147483668" r:id="rId4"/>
    <p:sldMasterId id="2147483673" r:id="rId5"/>
  </p:sldMasterIdLst>
  <p:notesMasterIdLst>
    <p:notesMasterId r:id="rId37"/>
  </p:notesMasterIdLst>
  <p:sldIdLst>
    <p:sldId id="256" r:id="rId6"/>
    <p:sldId id="533" r:id="rId7"/>
    <p:sldId id="497" r:id="rId8"/>
    <p:sldId id="560" r:id="rId9"/>
    <p:sldId id="568" r:id="rId10"/>
    <p:sldId id="602" r:id="rId11"/>
    <p:sldId id="617" r:id="rId12"/>
    <p:sldId id="258" r:id="rId13"/>
    <p:sldId id="259" r:id="rId14"/>
    <p:sldId id="260" r:id="rId15"/>
    <p:sldId id="261" r:id="rId16"/>
    <p:sldId id="264" r:id="rId17"/>
    <p:sldId id="265" r:id="rId18"/>
    <p:sldId id="266" r:id="rId19"/>
    <p:sldId id="268" r:id="rId20"/>
    <p:sldId id="269" r:id="rId21"/>
    <p:sldId id="270" r:id="rId22"/>
    <p:sldId id="271" r:id="rId23"/>
    <p:sldId id="272" r:id="rId24"/>
    <p:sldId id="273" r:id="rId25"/>
    <p:sldId id="274" r:id="rId26"/>
    <p:sldId id="275" r:id="rId27"/>
    <p:sldId id="283" r:id="rId28"/>
    <p:sldId id="284" r:id="rId29"/>
    <p:sldId id="285" r:id="rId30"/>
    <p:sldId id="286" r:id="rId31"/>
    <p:sldId id="287" r:id="rId32"/>
    <p:sldId id="680" r:id="rId33"/>
    <p:sldId id="727" r:id="rId34"/>
    <p:sldId id="783" r:id="rId35"/>
    <p:sldId id="749"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780"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3E5-4B03-A1C8-36624914883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3E5-4B03-A1C8-366249148838}"/>
              </c:ext>
            </c:extLst>
          </c:dPt>
          <c:cat>
            <c:strRef>
              <c:f>Sheet1!$A$2:$A$3</c:f>
              <c:strCache>
                <c:ptCount val="2"/>
                <c:pt idx="0">
                  <c:v>آموزش به پرسنل</c:v>
                </c:pt>
                <c:pt idx="1">
                  <c:v>آموزش به کارفرما</c:v>
                </c:pt>
              </c:strCache>
            </c:strRef>
          </c:cat>
          <c:val>
            <c:numRef>
              <c:f>Sheet1!$B$2:$B$3</c:f>
              <c:numCache>
                <c:formatCode>0%</c:formatCode>
                <c:ptCount val="2"/>
                <c:pt idx="0">
                  <c:v>0.73</c:v>
                </c:pt>
                <c:pt idx="1">
                  <c:v>0.27</c:v>
                </c:pt>
              </c:numCache>
            </c:numRef>
          </c:val>
          <c:extLst>
            <c:ext xmlns:c16="http://schemas.microsoft.com/office/drawing/2014/chart" uri="{C3380CC4-5D6E-409C-BE32-E72D297353CC}">
              <c16:uniqueId val="{00000004-03E5-4B03-A1C8-36624914883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14.png"/></Relationships>
</file>

<file path=ppt/diagrams/_rels/drawing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5" Type="http://schemas.openxmlformats.org/officeDocument/2006/relationships/image" Target="../media/image15.png"/><Relationship Id="rId4" Type="http://schemas.openxmlformats.org/officeDocument/2006/relationships/image" Target="../media/image14.png"/></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2E9261-1EC9-4864-8C78-1583E79A65EC}" type="doc">
      <dgm:prSet loTypeId="urn:microsoft.com/office/officeart/2005/8/layout/radial5" loCatId="relationship" qsTypeId="urn:microsoft.com/office/officeart/2005/8/quickstyle/simple1" qsCatId="simple" csTypeId="urn:microsoft.com/office/officeart/2005/8/colors/colorful4" csCatId="colorful" phldr="1"/>
      <dgm:spPr/>
      <dgm:t>
        <a:bodyPr/>
        <a:lstStyle/>
        <a:p>
          <a:endParaRPr lang="en-US"/>
        </a:p>
      </dgm:t>
    </dgm:pt>
    <dgm:pt modelId="{D0D693A3-C670-493A-B9A9-FCA15C01647A}">
      <dgm:prSet phldrT="[Text]"/>
      <dgm:spPr/>
      <dgm:t>
        <a:bodyPr/>
        <a:lstStyle/>
        <a:p>
          <a:endParaRPr lang="en-US" dirty="0"/>
        </a:p>
      </dgm:t>
    </dgm:pt>
    <dgm:pt modelId="{70960E39-3045-4D87-AD6E-66F5553A86A3}" type="parTrans" cxnId="{8DFDC420-FD31-450A-BA47-B19226A1C2AD}">
      <dgm:prSet/>
      <dgm:spPr/>
      <dgm:t>
        <a:bodyPr/>
        <a:lstStyle/>
        <a:p>
          <a:endParaRPr lang="en-US"/>
        </a:p>
      </dgm:t>
    </dgm:pt>
    <dgm:pt modelId="{BCAF8944-378C-4ED2-A9FE-06A592D7FF26}" type="sibTrans" cxnId="{8DFDC420-FD31-450A-BA47-B19226A1C2AD}">
      <dgm:prSet/>
      <dgm:spPr/>
      <dgm:t>
        <a:bodyPr/>
        <a:lstStyle/>
        <a:p>
          <a:endParaRPr lang="en-US"/>
        </a:p>
      </dgm:t>
    </dgm:pt>
    <dgm:pt modelId="{FC813158-0C9C-443A-B47D-65A8A7E492CD}">
      <dgm:prSet phldrT="[Text]"/>
      <dgm:spPr/>
      <dgm:t>
        <a:bodyPr/>
        <a:lstStyle/>
        <a:p>
          <a:endParaRPr lang="en-US" dirty="0"/>
        </a:p>
      </dgm:t>
    </dgm:pt>
    <dgm:pt modelId="{17DD77DF-D5D3-4C56-B3D9-5DBDF8C23591}" type="parTrans" cxnId="{70E58C20-32B4-4609-9CF3-3F60BF83A020}">
      <dgm:prSet/>
      <dgm:spPr/>
      <dgm:t>
        <a:bodyPr/>
        <a:lstStyle/>
        <a:p>
          <a:endParaRPr lang="en-US"/>
        </a:p>
      </dgm:t>
    </dgm:pt>
    <dgm:pt modelId="{7E5EBE80-D0D9-43E4-AFC7-1D14B13E45F3}" type="sibTrans" cxnId="{70E58C20-32B4-4609-9CF3-3F60BF83A020}">
      <dgm:prSet/>
      <dgm:spPr/>
      <dgm:t>
        <a:bodyPr/>
        <a:lstStyle/>
        <a:p>
          <a:endParaRPr lang="en-US"/>
        </a:p>
      </dgm:t>
    </dgm:pt>
    <dgm:pt modelId="{9CB449EC-0090-4F60-B980-5BCA96E1FA5A}">
      <dgm:prSet phldrT="[Text]"/>
      <dgm:spPr/>
      <dgm:t>
        <a:bodyPr/>
        <a:lstStyle/>
        <a:p>
          <a:endParaRPr lang="en-US" dirty="0"/>
        </a:p>
      </dgm:t>
    </dgm:pt>
    <dgm:pt modelId="{FB4526BF-CA77-4042-9C97-B0A1885869A6}" type="parTrans" cxnId="{E9A856C2-4293-470C-90F8-1A48DE23A281}">
      <dgm:prSet/>
      <dgm:spPr/>
      <dgm:t>
        <a:bodyPr/>
        <a:lstStyle/>
        <a:p>
          <a:endParaRPr lang="en-US"/>
        </a:p>
      </dgm:t>
    </dgm:pt>
    <dgm:pt modelId="{139FFA18-2280-4D37-88B7-C67DBA8931C6}" type="sibTrans" cxnId="{E9A856C2-4293-470C-90F8-1A48DE23A281}">
      <dgm:prSet/>
      <dgm:spPr/>
      <dgm:t>
        <a:bodyPr/>
        <a:lstStyle/>
        <a:p>
          <a:endParaRPr lang="en-US"/>
        </a:p>
      </dgm:t>
    </dgm:pt>
    <dgm:pt modelId="{3F2F7153-BE0D-48D5-A4C1-03F0DF1544B1}">
      <dgm:prSet phldrT="[Text]"/>
      <dgm:spPr/>
      <dgm:t>
        <a:bodyPr/>
        <a:lstStyle/>
        <a:p>
          <a:endParaRPr lang="fa-IR" dirty="0"/>
        </a:p>
      </dgm:t>
    </dgm:pt>
    <dgm:pt modelId="{7DA026EC-E472-4708-AECA-A38965A550C1}" type="parTrans" cxnId="{C1931C2C-F126-454B-8D0C-4D546DA2AE58}">
      <dgm:prSet/>
      <dgm:spPr/>
      <dgm:t>
        <a:bodyPr/>
        <a:lstStyle/>
        <a:p>
          <a:endParaRPr lang="en-US"/>
        </a:p>
      </dgm:t>
    </dgm:pt>
    <dgm:pt modelId="{16587189-0DE7-4585-91FB-99C075D6268C}" type="sibTrans" cxnId="{C1931C2C-F126-454B-8D0C-4D546DA2AE58}">
      <dgm:prSet/>
      <dgm:spPr/>
      <dgm:t>
        <a:bodyPr/>
        <a:lstStyle/>
        <a:p>
          <a:endParaRPr lang="en-US"/>
        </a:p>
      </dgm:t>
    </dgm:pt>
    <dgm:pt modelId="{8A48F15D-AEC0-43A3-9773-BE2AE17C6D2F}">
      <dgm:prSet phldrT="[Text]"/>
      <dgm:spPr/>
      <dgm:t>
        <a:bodyPr/>
        <a:lstStyle/>
        <a:p>
          <a:endParaRPr lang="en-US" dirty="0"/>
        </a:p>
      </dgm:t>
    </dgm:pt>
    <dgm:pt modelId="{86F89820-9B86-4F70-843D-D1FDF0732623}" type="parTrans" cxnId="{40B38ADB-5BB9-4B32-AA13-77F12481DAA7}">
      <dgm:prSet/>
      <dgm:spPr/>
      <dgm:t>
        <a:bodyPr/>
        <a:lstStyle/>
        <a:p>
          <a:endParaRPr lang="en-US"/>
        </a:p>
      </dgm:t>
    </dgm:pt>
    <dgm:pt modelId="{E95D2009-D568-4F3E-8A0B-3F59269A4A95}" type="sibTrans" cxnId="{40B38ADB-5BB9-4B32-AA13-77F12481DAA7}">
      <dgm:prSet/>
      <dgm:spPr/>
      <dgm:t>
        <a:bodyPr/>
        <a:lstStyle/>
        <a:p>
          <a:endParaRPr lang="en-US"/>
        </a:p>
      </dgm:t>
    </dgm:pt>
    <dgm:pt modelId="{A818C3D8-AF1A-43A5-B942-A207B3D8FA6B}">
      <dgm:prSet phldrT="[Text]"/>
      <dgm:spPr/>
      <dgm:t>
        <a:bodyPr/>
        <a:lstStyle/>
        <a:p>
          <a:endParaRPr lang="en-US" dirty="0"/>
        </a:p>
      </dgm:t>
    </dgm:pt>
    <dgm:pt modelId="{73CD25F2-AA28-4D8A-8604-F0F612C88DCA}" type="parTrans" cxnId="{8BD15758-8A44-40FB-8EBB-6373CD0E93F0}">
      <dgm:prSet/>
      <dgm:spPr/>
      <dgm:t>
        <a:bodyPr/>
        <a:lstStyle/>
        <a:p>
          <a:endParaRPr lang="en-US"/>
        </a:p>
      </dgm:t>
    </dgm:pt>
    <dgm:pt modelId="{011E2AAF-81D8-459C-B6AE-1035B06FBFAD}" type="sibTrans" cxnId="{8BD15758-8A44-40FB-8EBB-6373CD0E93F0}">
      <dgm:prSet/>
      <dgm:spPr/>
      <dgm:t>
        <a:bodyPr/>
        <a:lstStyle/>
        <a:p>
          <a:endParaRPr lang="en-US"/>
        </a:p>
      </dgm:t>
    </dgm:pt>
    <dgm:pt modelId="{0B834E68-D54C-443D-910D-301EE30EA742}">
      <dgm:prSet phldrT="[Text]"/>
      <dgm:spPr/>
      <dgm:t>
        <a:bodyPr/>
        <a:lstStyle/>
        <a:p>
          <a:endParaRPr lang="en-US" dirty="0"/>
        </a:p>
      </dgm:t>
    </dgm:pt>
    <dgm:pt modelId="{827217DF-D66A-403F-BE36-5B1F546536C0}" type="parTrans" cxnId="{CEF16C8B-FC4D-4AF3-87F6-57BE9AE3075F}">
      <dgm:prSet/>
      <dgm:spPr/>
      <dgm:t>
        <a:bodyPr/>
        <a:lstStyle/>
        <a:p>
          <a:endParaRPr lang="en-US"/>
        </a:p>
      </dgm:t>
    </dgm:pt>
    <dgm:pt modelId="{4F098621-CAF2-426A-A681-8E120875BA9F}" type="sibTrans" cxnId="{CEF16C8B-FC4D-4AF3-87F6-57BE9AE3075F}">
      <dgm:prSet/>
      <dgm:spPr/>
      <dgm:t>
        <a:bodyPr/>
        <a:lstStyle/>
        <a:p>
          <a:endParaRPr lang="en-US"/>
        </a:p>
      </dgm:t>
    </dgm:pt>
    <dgm:pt modelId="{6F42D541-8B88-4A3E-A6B9-76E986E53683}">
      <dgm:prSet phldrT="[Text]"/>
      <dgm:spPr/>
      <dgm:t>
        <a:bodyPr/>
        <a:lstStyle/>
        <a:p>
          <a:endParaRPr lang="en-US" dirty="0"/>
        </a:p>
      </dgm:t>
    </dgm:pt>
    <dgm:pt modelId="{85B35496-F30F-4975-81AE-D8CF640AD119}" type="parTrans" cxnId="{CE846BA9-0E2B-4705-A93B-D447CD16A95B}">
      <dgm:prSet/>
      <dgm:spPr/>
      <dgm:t>
        <a:bodyPr/>
        <a:lstStyle/>
        <a:p>
          <a:endParaRPr lang="en-US"/>
        </a:p>
      </dgm:t>
    </dgm:pt>
    <dgm:pt modelId="{56103DE3-E471-408B-92C4-14902C9F063A}" type="sibTrans" cxnId="{CE846BA9-0E2B-4705-A93B-D447CD16A95B}">
      <dgm:prSet/>
      <dgm:spPr/>
      <dgm:t>
        <a:bodyPr/>
        <a:lstStyle/>
        <a:p>
          <a:endParaRPr lang="en-US"/>
        </a:p>
      </dgm:t>
    </dgm:pt>
    <dgm:pt modelId="{91A78979-84DF-49EB-84C8-2099DEAFD15F}" type="pres">
      <dgm:prSet presAssocID="{5A2E9261-1EC9-4864-8C78-1583E79A65EC}" presName="Name0" presStyleCnt="0">
        <dgm:presLayoutVars>
          <dgm:chMax val="1"/>
          <dgm:dir/>
          <dgm:animLvl val="ctr"/>
          <dgm:resizeHandles val="exact"/>
        </dgm:presLayoutVars>
      </dgm:prSet>
      <dgm:spPr/>
    </dgm:pt>
    <dgm:pt modelId="{6CC75FA0-CC3E-4076-AE16-1E18A050DBAF}" type="pres">
      <dgm:prSet presAssocID="{D0D693A3-C670-493A-B9A9-FCA15C01647A}" presName="centerShape" presStyleLbl="node0" presStyleIdx="0" presStyleCnt="1" custScaleX="109189" custScaleY="109189"/>
      <dgm:spPr/>
    </dgm:pt>
    <dgm:pt modelId="{2C94FE4B-24E7-4B1D-B3D3-5D0CC820A925}" type="pres">
      <dgm:prSet presAssocID="{17DD77DF-D5D3-4C56-B3D9-5DBDF8C23591}" presName="parTrans" presStyleLbl="sibTrans2D1" presStyleIdx="0" presStyleCnt="7"/>
      <dgm:spPr/>
    </dgm:pt>
    <dgm:pt modelId="{F0CE51C0-3EE5-40B2-B116-FDFEE11A04C3}" type="pres">
      <dgm:prSet presAssocID="{17DD77DF-D5D3-4C56-B3D9-5DBDF8C23591}" presName="connectorText" presStyleLbl="sibTrans2D1" presStyleIdx="0" presStyleCnt="7"/>
      <dgm:spPr/>
    </dgm:pt>
    <dgm:pt modelId="{B1508817-1714-4E50-BAFB-C83DFDECCE9F}" type="pres">
      <dgm:prSet presAssocID="{FC813158-0C9C-443A-B47D-65A8A7E492CD}" presName="node" presStyleLbl="node1" presStyleIdx="0" presStyleCnt="7">
        <dgm:presLayoutVars>
          <dgm:bulletEnabled val="1"/>
        </dgm:presLayoutVars>
      </dgm:prSet>
      <dgm:spPr/>
    </dgm:pt>
    <dgm:pt modelId="{A61D9684-04D7-4738-8C9D-CBCC79A38B52}" type="pres">
      <dgm:prSet presAssocID="{FB4526BF-CA77-4042-9C97-B0A1885869A6}" presName="parTrans" presStyleLbl="sibTrans2D1" presStyleIdx="1" presStyleCnt="7"/>
      <dgm:spPr/>
    </dgm:pt>
    <dgm:pt modelId="{14C7D276-3517-43D0-B8AC-E6CF0315A47D}" type="pres">
      <dgm:prSet presAssocID="{FB4526BF-CA77-4042-9C97-B0A1885869A6}" presName="connectorText" presStyleLbl="sibTrans2D1" presStyleIdx="1" presStyleCnt="7"/>
      <dgm:spPr/>
    </dgm:pt>
    <dgm:pt modelId="{9BE43D3F-C188-4ABD-AAA0-DFB9EE237B4D}" type="pres">
      <dgm:prSet presAssocID="{9CB449EC-0090-4F60-B980-5BCA96E1FA5A}" presName="node" presStyleLbl="node1" presStyleIdx="1" presStyleCnt="7">
        <dgm:presLayoutVars>
          <dgm:bulletEnabled val="1"/>
        </dgm:presLayoutVars>
      </dgm:prSet>
      <dgm:spPr/>
    </dgm:pt>
    <dgm:pt modelId="{7B60FAA1-5E13-4522-8833-DE55FAFECFCC}" type="pres">
      <dgm:prSet presAssocID="{7DA026EC-E472-4708-AECA-A38965A550C1}" presName="parTrans" presStyleLbl="sibTrans2D1" presStyleIdx="2" presStyleCnt="7"/>
      <dgm:spPr/>
    </dgm:pt>
    <dgm:pt modelId="{046215E3-D665-47AF-8AA0-353D16E5DD2C}" type="pres">
      <dgm:prSet presAssocID="{7DA026EC-E472-4708-AECA-A38965A550C1}" presName="connectorText" presStyleLbl="sibTrans2D1" presStyleIdx="2" presStyleCnt="7"/>
      <dgm:spPr/>
    </dgm:pt>
    <dgm:pt modelId="{23DB9B60-564E-4397-88F2-BB6D8BA9CCAC}" type="pres">
      <dgm:prSet presAssocID="{3F2F7153-BE0D-48D5-A4C1-03F0DF1544B1}" presName="node" presStyleLbl="node1" presStyleIdx="2" presStyleCnt="7">
        <dgm:presLayoutVars>
          <dgm:bulletEnabled val="1"/>
        </dgm:presLayoutVars>
      </dgm:prSet>
      <dgm:spPr/>
    </dgm:pt>
    <dgm:pt modelId="{8F411EEC-BC30-4A3C-83F3-9C63BE942140}" type="pres">
      <dgm:prSet presAssocID="{86F89820-9B86-4F70-843D-D1FDF0732623}" presName="parTrans" presStyleLbl="sibTrans2D1" presStyleIdx="3" presStyleCnt="7"/>
      <dgm:spPr/>
    </dgm:pt>
    <dgm:pt modelId="{C2E30253-04AA-4F09-8758-2D30E40965FF}" type="pres">
      <dgm:prSet presAssocID="{86F89820-9B86-4F70-843D-D1FDF0732623}" presName="connectorText" presStyleLbl="sibTrans2D1" presStyleIdx="3" presStyleCnt="7"/>
      <dgm:spPr/>
    </dgm:pt>
    <dgm:pt modelId="{38C7DD3B-7525-435A-93E8-077601358252}" type="pres">
      <dgm:prSet presAssocID="{8A48F15D-AEC0-43A3-9773-BE2AE17C6D2F}" presName="node" presStyleLbl="node1" presStyleIdx="3" presStyleCnt="7">
        <dgm:presLayoutVars>
          <dgm:bulletEnabled val="1"/>
        </dgm:presLayoutVars>
      </dgm:prSet>
      <dgm:spPr/>
    </dgm:pt>
    <dgm:pt modelId="{6064674D-A2BD-4D75-BACE-04F4C388EE62}" type="pres">
      <dgm:prSet presAssocID="{827217DF-D66A-403F-BE36-5B1F546536C0}" presName="parTrans" presStyleLbl="sibTrans2D1" presStyleIdx="4" presStyleCnt="7"/>
      <dgm:spPr/>
    </dgm:pt>
    <dgm:pt modelId="{29BF3EA7-AC4D-4AF2-A838-D82575C6FDBD}" type="pres">
      <dgm:prSet presAssocID="{827217DF-D66A-403F-BE36-5B1F546536C0}" presName="connectorText" presStyleLbl="sibTrans2D1" presStyleIdx="4" presStyleCnt="7"/>
      <dgm:spPr/>
    </dgm:pt>
    <dgm:pt modelId="{90D6256A-3C29-4E69-BE6D-BE86A14D644E}" type="pres">
      <dgm:prSet presAssocID="{0B834E68-D54C-443D-910D-301EE30EA742}" presName="node" presStyleLbl="node1" presStyleIdx="4" presStyleCnt="7">
        <dgm:presLayoutVars>
          <dgm:bulletEnabled val="1"/>
        </dgm:presLayoutVars>
      </dgm:prSet>
      <dgm:spPr/>
    </dgm:pt>
    <dgm:pt modelId="{0E06CD6C-D1D2-43A2-9949-5B36E55EBD54}" type="pres">
      <dgm:prSet presAssocID="{85B35496-F30F-4975-81AE-D8CF640AD119}" presName="parTrans" presStyleLbl="sibTrans2D1" presStyleIdx="5" presStyleCnt="7"/>
      <dgm:spPr/>
    </dgm:pt>
    <dgm:pt modelId="{13109555-7318-49E2-9F7E-8044AA1A41E0}" type="pres">
      <dgm:prSet presAssocID="{85B35496-F30F-4975-81AE-D8CF640AD119}" presName="connectorText" presStyleLbl="sibTrans2D1" presStyleIdx="5" presStyleCnt="7"/>
      <dgm:spPr/>
    </dgm:pt>
    <dgm:pt modelId="{4D3F1A2E-12B7-4BF7-B7FC-EF5FA9AFAC53}" type="pres">
      <dgm:prSet presAssocID="{6F42D541-8B88-4A3E-A6B9-76E986E53683}" presName="node" presStyleLbl="node1" presStyleIdx="5" presStyleCnt="7">
        <dgm:presLayoutVars>
          <dgm:bulletEnabled val="1"/>
        </dgm:presLayoutVars>
      </dgm:prSet>
      <dgm:spPr/>
    </dgm:pt>
    <dgm:pt modelId="{C5A3D7DD-43D6-43CA-AC49-8E28D37E49E1}" type="pres">
      <dgm:prSet presAssocID="{73CD25F2-AA28-4D8A-8604-F0F612C88DCA}" presName="parTrans" presStyleLbl="sibTrans2D1" presStyleIdx="6" presStyleCnt="7"/>
      <dgm:spPr/>
    </dgm:pt>
    <dgm:pt modelId="{1492E4CE-8EE9-4680-AB86-5AB7690D1A6C}" type="pres">
      <dgm:prSet presAssocID="{73CD25F2-AA28-4D8A-8604-F0F612C88DCA}" presName="connectorText" presStyleLbl="sibTrans2D1" presStyleIdx="6" presStyleCnt="7"/>
      <dgm:spPr/>
    </dgm:pt>
    <dgm:pt modelId="{7445EE85-334F-410E-8E00-580BE66D76D6}" type="pres">
      <dgm:prSet presAssocID="{A818C3D8-AF1A-43A5-B942-A207B3D8FA6B}" presName="node" presStyleLbl="node1" presStyleIdx="6" presStyleCnt="7">
        <dgm:presLayoutVars>
          <dgm:bulletEnabled val="1"/>
        </dgm:presLayoutVars>
      </dgm:prSet>
      <dgm:spPr/>
    </dgm:pt>
  </dgm:ptLst>
  <dgm:cxnLst>
    <dgm:cxn modelId="{05BD5413-B47D-4A1E-8A2D-E0EE43164F06}" type="presOf" srcId="{17DD77DF-D5D3-4C56-B3D9-5DBDF8C23591}" destId="{F0CE51C0-3EE5-40B2-B116-FDFEE11A04C3}" srcOrd="1" destOrd="0" presId="urn:microsoft.com/office/officeart/2005/8/layout/radial5"/>
    <dgm:cxn modelId="{FA449A17-A7DF-430F-AD1A-D702CFF8482D}" type="presOf" srcId="{73CD25F2-AA28-4D8A-8604-F0F612C88DCA}" destId="{1492E4CE-8EE9-4680-AB86-5AB7690D1A6C}" srcOrd="1" destOrd="0" presId="urn:microsoft.com/office/officeart/2005/8/layout/radial5"/>
    <dgm:cxn modelId="{4FD6CE17-1ADC-4A46-B552-0FB72A9AF7DF}" type="presOf" srcId="{3F2F7153-BE0D-48D5-A4C1-03F0DF1544B1}" destId="{23DB9B60-564E-4397-88F2-BB6D8BA9CCAC}" srcOrd="0" destOrd="0" presId="urn:microsoft.com/office/officeart/2005/8/layout/radial5"/>
    <dgm:cxn modelId="{70E58C20-32B4-4609-9CF3-3F60BF83A020}" srcId="{D0D693A3-C670-493A-B9A9-FCA15C01647A}" destId="{FC813158-0C9C-443A-B47D-65A8A7E492CD}" srcOrd="0" destOrd="0" parTransId="{17DD77DF-D5D3-4C56-B3D9-5DBDF8C23591}" sibTransId="{7E5EBE80-D0D9-43E4-AFC7-1D14B13E45F3}"/>
    <dgm:cxn modelId="{8DFDC420-FD31-450A-BA47-B19226A1C2AD}" srcId="{5A2E9261-1EC9-4864-8C78-1583E79A65EC}" destId="{D0D693A3-C670-493A-B9A9-FCA15C01647A}" srcOrd="0" destOrd="0" parTransId="{70960E39-3045-4D87-AD6E-66F5553A86A3}" sibTransId="{BCAF8944-378C-4ED2-A9FE-06A592D7FF26}"/>
    <dgm:cxn modelId="{B1B8F122-B330-4103-BC87-9F65371EF2BE}" type="presOf" srcId="{85B35496-F30F-4975-81AE-D8CF640AD119}" destId="{13109555-7318-49E2-9F7E-8044AA1A41E0}" srcOrd="1" destOrd="0" presId="urn:microsoft.com/office/officeart/2005/8/layout/radial5"/>
    <dgm:cxn modelId="{C1931C2C-F126-454B-8D0C-4D546DA2AE58}" srcId="{D0D693A3-C670-493A-B9A9-FCA15C01647A}" destId="{3F2F7153-BE0D-48D5-A4C1-03F0DF1544B1}" srcOrd="2" destOrd="0" parTransId="{7DA026EC-E472-4708-AECA-A38965A550C1}" sibTransId="{16587189-0DE7-4585-91FB-99C075D6268C}"/>
    <dgm:cxn modelId="{D05A822D-A672-4200-B7B7-90B96CF0E8AF}" type="presOf" srcId="{D0D693A3-C670-493A-B9A9-FCA15C01647A}" destId="{6CC75FA0-CC3E-4076-AE16-1E18A050DBAF}" srcOrd="0" destOrd="0" presId="urn:microsoft.com/office/officeart/2005/8/layout/radial5"/>
    <dgm:cxn modelId="{0CB3222E-8981-494A-8FF9-FBAB8D073067}" type="presOf" srcId="{73CD25F2-AA28-4D8A-8604-F0F612C88DCA}" destId="{C5A3D7DD-43D6-43CA-AC49-8E28D37E49E1}" srcOrd="0" destOrd="0" presId="urn:microsoft.com/office/officeart/2005/8/layout/radial5"/>
    <dgm:cxn modelId="{07E7C032-8757-4EC2-BA9D-8F7BB6A0B52D}" type="presOf" srcId="{FB4526BF-CA77-4042-9C97-B0A1885869A6}" destId="{14C7D276-3517-43D0-B8AC-E6CF0315A47D}" srcOrd="1" destOrd="0" presId="urn:microsoft.com/office/officeart/2005/8/layout/radial5"/>
    <dgm:cxn modelId="{D3689445-4A92-4DA4-B328-C48E60302F21}" type="presOf" srcId="{8A48F15D-AEC0-43A3-9773-BE2AE17C6D2F}" destId="{38C7DD3B-7525-435A-93E8-077601358252}" srcOrd="0" destOrd="0" presId="urn:microsoft.com/office/officeart/2005/8/layout/radial5"/>
    <dgm:cxn modelId="{F655F170-16D8-4F4B-8DE3-62F08A54E314}" type="presOf" srcId="{6F42D541-8B88-4A3E-A6B9-76E986E53683}" destId="{4D3F1A2E-12B7-4BF7-B7FC-EF5FA9AFAC53}" srcOrd="0" destOrd="0" presId="urn:microsoft.com/office/officeart/2005/8/layout/radial5"/>
    <dgm:cxn modelId="{7ED9E271-DA22-4964-BE72-FD9FA68E05F9}" type="presOf" srcId="{85B35496-F30F-4975-81AE-D8CF640AD119}" destId="{0E06CD6C-D1D2-43A2-9949-5B36E55EBD54}" srcOrd="0" destOrd="0" presId="urn:microsoft.com/office/officeart/2005/8/layout/radial5"/>
    <dgm:cxn modelId="{9E7D2552-9405-4CC4-A767-4E9D140EBB32}" type="presOf" srcId="{FB4526BF-CA77-4042-9C97-B0A1885869A6}" destId="{A61D9684-04D7-4738-8C9D-CBCC79A38B52}" srcOrd="0" destOrd="0" presId="urn:microsoft.com/office/officeart/2005/8/layout/radial5"/>
    <dgm:cxn modelId="{3349CF55-B9DD-4571-835C-9502478943E9}" type="presOf" srcId="{FC813158-0C9C-443A-B47D-65A8A7E492CD}" destId="{B1508817-1714-4E50-BAFB-C83DFDECCE9F}" srcOrd="0" destOrd="0" presId="urn:microsoft.com/office/officeart/2005/8/layout/radial5"/>
    <dgm:cxn modelId="{8BD15758-8A44-40FB-8EBB-6373CD0E93F0}" srcId="{D0D693A3-C670-493A-B9A9-FCA15C01647A}" destId="{A818C3D8-AF1A-43A5-B942-A207B3D8FA6B}" srcOrd="6" destOrd="0" parTransId="{73CD25F2-AA28-4D8A-8604-F0F612C88DCA}" sibTransId="{011E2AAF-81D8-459C-B6AE-1035B06FBFAD}"/>
    <dgm:cxn modelId="{3FF9087C-D5AA-4552-82DC-BB13083FD2C3}" type="presOf" srcId="{0B834E68-D54C-443D-910D-301EE30EA742}" destId="{90D6256A-3C29-4E69-BE6D-BE86A14D644E}" srcOrd="0" destOrd="0" presId="urn:microsoft.com/office/officeart/2005/8/layout/radial5"/>
    <dgm:cxn modelId="{670E017D-8134-41AC-B43F-29D708441B4C}" type="presOf" srcId="{A818C3D8-AF1A-43A5-B942-A207B3D8FA6B}" destId="{7445EE85-334F-410E-8E00-580BE66D76D6}" srcOrd="0" destOrd="0" presId="urn:microsoft.com/office/officeart/2005/8/layout/radial5"/>
    <dgm:cxn modelId="{CEF16C8B-FC4D-4AF3-87F6-57BE9AE3075F}" srcId="{D0D693A3-C670-493A-B9A9-FCA15C01647A}" destId="{0B834E68-D54C-443D-910D-301EE30EA742}" srcOrd="4" destOrd="0" parTransId="{827217DF-D66A-403F-BE36-5B1F546536C0}" sibTransId="{4F098621-CAF2-426A-A681-8E120875BA9F}"/>
    <dgm:cxn modelId="{FA430A94-4BD6-4823-9966-F69A022D6462}" type="presOf" srcId="{9CB449EC-0090-4F60-B980-5BCA96E1FA5A}" destId="{9BE43D3F-C188-4ABD-AAA0-DFB9EE237B4D}" srcOrd="0" destOrd="0" presId="urn:microsoft.com/office/officeart/2005/8/layout/radial5"/>
    <dgm:cxn modelId="{F3D1209E-F749-44C9-882D-C4CBC95CCDC3}" type="presOf" srcId="{86F89820-9B86-4F70-843D-D1FDF0732623}" destId="{C2E30253-04AA-4F09-8758-2D30E40965FF}" srcOrd="1" destOrd="0" presId="urn:microsoft.com/office/officeart/2005/8/layout/radial5"/>
    <dgm:cxn modelId="{CE846BA9-0E2B-4705-A93B-D447CD16A95B}" srcId="{D0D693A3-C670-493A-B9A9-FCA15C01647A}" destId="{6F42D541-8B88-4A3E-A6B9-76E986E53683}" srcOrd="5" destOrd="0" parTransId="{85B35496-F30F-4975-81AE-D8CF640AD119}" sibTransId="{56103DE3-E471-408B-92C4-14902C9F063A}"/>
    <dgm:cxn modelId="{178ABCB2-2EEC-4B03-B8BB-B924751043B2}" type="presOf" srcId="{7DA026EC-E472-4708-AECA-A38965A550C1}" destId="{046215E3-D665-47AF-8AA0-353D16E5DD2C}" srcOrd="1" destOrd="0" presId="urn:microsoft.com/office/officeart/2005/8/layout/radial5"/>
    <dgm:cxn modelId="{88B815BB-C9B8-4C13-8E0B-B23FF3DE2D27}" type="presOf" srcId="{827217DF-D66A-403F-BE36-5B1F546536C0}" destId="{29BF3EA7-AC4D-4AF2-A838-D82575C6FDBD}" srcOrd="1" destOrd="0" presId="urn:microsoft.com/office/officeart/2005/8/layout/radial5"/>
    <dgm:cxn modelId="{E9A856C2-4293-470C-90F8-1A48DE23A281}" srcId="{D0D693A3-C670-493A-B9A9-FCA15C01647A}" destId="{9CB449EC-0090-4F60-B980-5BCA96E1FA5A}" srcOrd="1" destOrd="0" parTransId="{FB4526BF-CA77-4042-9C97-B0A1885869A6}" sibTransId="{139FFA18-2280-4D37-88B7-C67DBA8931C6}"/>
    <dgm:cxn modelId="{48AAD2CC-3BBC-409F-9AEC-27BA9B958228}" type="presOf" srcId="{17DD77DF-D5D3-4C56-B3D9-5DBDF8C23591}" destId="{2C94FE4B-24E7-4B1D-B3D3-5D0CC820A925}" srcOrd="0" destOrd="0" presId="urn:microsoft.com/office/officeart/2005/8/layout/radial5"/>
    <dgm:cxn modelId="{81B381D8-F200-4562-B930-7228CA5354F3}" type="presOf" srcId="{86F89820-9B86-4F70-843D-D1FDF0732623}" destId="{8F411EEC-BC30-4A3C-83F3-9C63BE942140}" srcOrd="0" destOrd="0" presId="urn:microsoft.com/office/officeart/2005/8/layout/radial5"/>
    <dgm:cxn modelId="{E9AF4ADB-1E13-4E1B-B624-4BAE67D64670}" type="presOf" srcId="{827217DF-D66A-403F-BE36-5B1F546536C0}" destId="{6064674D-A2BD-4D75-BACE-04F4C388EE62}" srcOrd="0" destOrd="0" presId="urn:microsoft.com/office/officeart/2005/8/layout/radial5"/>
    <dgm:cxn modelId="{40B38ADB-5BB9-4B32-AA13-77F12481DAA7}" srcId="{D0D693A3-C670-493A-B9A9-FCA15C01647A}" destId="{8A48F15D-AEC0-43A3-9773-BE2AE17C6D2F}" srcOrd="3" destOrd="0" parTransId="{86F89820-9B86-4F70-843D-D1FDF0732623}" sibTransId="{E95D2009-D568-4F3E-8A0B-3F59269A4A95}"/>
    <dgm:cxn modelId="{B33C54E3-AD94-4CD6-B119-CB9825D4CAC4}" type="presOf" srcId="{7DA026EC-E472-4708-AECA-A38965A550C1}" destId="{7B60FAA1-5E13-4522-8833-DE55FAFECFCC}" srcOrd="0" destOrd="0" presId="urn:microsoft.com/office/officeart/2005/8/layout/radial5"/>
    <dgm:cxn modelId="{E825EEE7-A215-4509-AE49-99DE7AAB1F1C}" type="presOf" srcId="{5A2E9261-1EC9-4864-8C78-1583E79A65EC}" destId="{91A78979-84DF-49EB-84C8-2099DEAFD15F}" srcOrd="0" destOrd="0" presId="urn:microsoft.com/office/officeart/2005/8/layout/radial5"/>
    <dgm:cxn modelId="{9A9035D8-1E81-4227-A168-A850CC76BBF2}" type="presParOf" srcId="{91A78979-84DF-49EB-84C8-2099DEAFD15F}" destId="{6CC75FA0-CC3E-4076-AE16-1E18A050DBAF}" srcOrd="0" destOrd="0" presId="urn:microsoft.com/office/officeart/2005/8/layout/radial5"/>
    <dgm:cxn modelId="{02577395-B552-4861-8DDC-4567F34C930A}" type="presParOf" srcId="{91A78979-84DF-49EB-84C8-2099DEAFD15F}" destId="{2C94FE4B-24E7-4B1D-B3D3-5D0CC820A925}" srcOrd="1" destOrd="0" presId="urn:microsoft.com/office/officeart/2005/8/layout/radial5"/>
    <dgm:cxn modelId="{61251A90-858E-4D6C-BA88-4E11D0D154E6}" type="presParOf" srcId="{2C94FE4B-24E7-4B1D-B3D3-5D0CC820A925}" destId="{F0CE51C0-3EE5-40B2-B116-FDFEE11A04C3}" srcOrd="0" destOrd="0" presId="urn:microsoft.com/office/officeart/2005/8/layout/radial5"/>
    <dgm:cxn modelId="{EFDCEFE0-CC0F-4EA4-822C-92226B0A4A95}" type="presParOf" srcId="{91A78979-84DF-49EB-84C8-2099DEAFD15F}" destId="{B1508817-1714-4E50-BAFB-C83DFDECCE9F}" srcOrd="2" destOrd="0" presId="urn:microsoft.com/office/officeart/2005/8/layout/radial5"/>
    <dgm:cxn modelId="{434F37CD-BF78-4169-B168-3218A4AB2B17}" type="presParOf" srcId="{91A78979-84DF-49EB-84C8-2099DEAFD15F}" destId="{A61D9684-04D7-4738-8C9D-CBCC79A38B52}" srcOrd="3" destOrd="0" presId="urn:microsoft.com/office/officeart/2005/8/layout/radial5"/>
    <dgm:cxn modelId="{1C1C581E-98E8-41AC-8796-70090D343EC6}" type="presParOf" srcId="{A61D9684-04D7-4738-8C9D-CBCC79A38B52}" destId="{14C7D276-3517-43D0-B8AC-E6CF0315A47D}" srcOrd="0" destOrd="0" presId="urn:microsoft.com/office/officeart/2005/8/layout/radial5"/>
    <dgm:cxn modelId="{C20E5565-19CF-42F1-A6FE-C363AC2629CF}" type="presParOf" srcId="{91A78979-84DF-49EB-84C8-2099DEAFD15F}" destId="{9BE43D3F-C188-4ABD-AAA0-DFB9EE237B4D}" srcOrd="4" destOrd="0" presId="urn:microsoft.com/office/officeart/2005/8/layout/radial5"/>
    <dgm:cxn modelId="{A06E7711-481D-4F8B-9FAC-73573A6D73CE}" type="presParOf" srcId="{91A78979-84DF-49EB-84C8-2099DEAFD15F}" destId="{7B60FAA1-5E13-4522-8833-DE55FAFECFCC}" srcOrd="5" destOrd="0" presId="urn:microsoft.com/office/officeart/2005/8/layout/radial5"/>
    <dgm:cxn modelId="{006E936A-D579-4161-9931-DC1F951CBEB0}" type="presParOf" srcId="{7B60FAA1-5E13-4522-8833-DE55FAFECFCC}" destId="{046215E3-D665-47AF-8AA0-353D16E5DD2C}" srcOrd="0" destOrd="0" presId="urn:microsoft.com/office/officeart/2005/8/layout/radial5"/>
    <dgm:cxn modelId="{E464BA09-E125-405E-BB0D-816B00092BA8}" type="presParOf" srcId="{91A78979-84DF-49EB-84C8-2099DEAFD15F}" destId="{23DB9B60-564E-4397-88F2-BB6D8BA9CCAC}" srcOrd="6" destOrd="0" presId="urn:microsoft.com/office/officeart/2005/8/layout/radial5"/>
    <dgm:cxn modelId="{9BBAB951-D8D0-4B1E-BB4C-38A9151E0F13}" type="presParOf" srcId="{91A78979-84DF-49EB-84C8-2099DEAFD15F}" destId="{8F411EEC-BC30-4A3C-83F3-9C63BE942140}" srcOrd="7" destOrd="0" presId="urn:microsoft.com/office/officeart/2005/8/layout/radial5"/>
    <dgm:cxn modelId="{EBEEAA44-E1FE-45CA-A0FF-7D95063161E3}" type="presParOf" srcId="{8F411EEC-BC30-4A3C-83F3-9C63BE942140}" destId="{C2E30253-04AA-4F09-8758-2D30E40965FF}" srcOrd="0" destOrd="0" presId="urn:microsoft.com/office/officeart/2005/8/layout/radial5"/>
    <dgm:cxn modelId="{D8A30705-5E0B-43F4-A06B-CB090AA1B5F4}" type="presParOf" srcId="{91A78979-84DF-49EB-84C8-2099DEAFD15F}" destId="{38C7DD3B-7525-435A-93E8-077601358252}" srcOrd="8" destOrd="0" presId="urn:microsoft.com/office/officeart/2005/8/layout/radial5"/>
    <dgm:cxn modelId="{22B719B4-F4FD-4712-A09C-10E0FBAFC527}" type="presParOf" srcId="{91A78979-84DF-49EB-84C8-2099DEAFD15F}" destId="{6064674D-A2BD-4D75-BACE-04F4C388EE62}" srcOrd="9" destOrd="0" presId="urn:microsoft.com/office/officeart/2005/8/layout/radial5"/>
    <dgm:cxn modelId="{E9EFD98F-27CA-4C2E-BF95-32F4E5B09BB2}" type="presParOf" srcId="{6064674D-A2BD-4D75-BACE-04F4C388EE62}" destId="{29BF3EA7-AC4D-4AF2-A838-D82575C6FDBD}" srcOrd="0" destOrd="0" presId="urn:microsoft.com/office/officeart/2005/8/layout/radial5"/>
    <dgm:cxn modelId="{1D2202F8-8108-4436-8115-13FDEAD5F7E4}" type="presParOf" srcId="{91A78979-84DF-49EB-84C8-2099DEAFD15F}" destId="{90D6256A-3C29-4E69-BE6D-BE86A14D644E}" srcOrd="10" destOrd="0" presId="urn:microsoft.com/office/officeart/2005/8/layout/radial5"/>
    <dgm:cxn modelId="{61F67047-766C-4CFA-B102-84B03E0FE60E}" type="presParOf" srcId="{91A78979-84DF-49EB-84C8-2099DEAFD15F}" destId="{0E06CD6C-D1D2-43A2-9949-5B36E55EBD54}" srcOrd="11" destOrd="0" presId="urn:microsoft.com/office/officeart/2005/8/layout/radial5"/>
    <dgm:cxn modelId="{30E2F260-80F7-4B27-8637-F0F0A15DB553}" type="presParOf" srcId="{0E06CD6C-D1D2-43A2-9949-5B36E55EBD54}" destId="{13109555-7318-49E2-9F7E-8044AA1A41E0}" srcOrd="0" destOrd="0" presId="urn:microsoft.com/office/officeart/2005/8/layout/radial5"/>
    <dgm:cxn modelId="{211BA7FF-1832-43BD-98CF-26A4EBDA7C25}" type="presParOf" srcId="{91A78979-84DF-49EB-84C8-2099DEAFD15F}" destId="{4D3F1A2E-12B7-4BF7-B7FC-EF5FA9AFAC53}" srcOrd="12" destOrd="0" presId="urn:microsoft.com/office/officeart/2005/8/layout/radial5"/>
    <dgm:cxn modelId="{1C0C01B3-EAD6-4D24-8045-7F9169A3FB50}" type="presParOf" srcId="{91A78979-84DF-49EB-84C8-2099DEAFD15F}" destId="{C5A3D7DD-43D6-43CA-AC49-8E28D37E49E1}" srcOrd="13" destOrd="0" presId="urn:microsoft.com/office/officeart/2005/8/layout/radial5"/>
    <dgm:cxn modelId="{E839D698-4DDA-4053-9480-37E5BFBDE9DA}" type="presParOf" srcId="{C5A3D7DD-43D6-43CA-AC49-8E28D37E49E1}" destId="{1492E4CE-8EE9-4680-AB86-5AB7690D1A6C}" srcOrd="0" destOrd="0" presId="urn:microsoft.com/office/officeart/2005/8/layout/radial5"/>
    <dgm:cxn modelId="{A217438F-397E-41A2-B99A-A6D71ED56A1B}" type="presParOf" srcId="{91A78979-84DF-49EB-84C8-2099DEAFD15F}" destId="{7445EE85-334F-410E-8E00-580BE66D76D6}" srcOrd="14"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02507195-98B4-0B4E-8C2C-C1806262FF69}" type="doc">
      <dgm:prSet loTypeId="urn:microsoft.com/office/officeart/2005/8/layout/hList7#1" loCatId="" qsTypeId="urn:microsoft.com/office/officeart/2005/8/quickstyle/simple4" qsCatId="simple" csTypeId="urn:microsoft.com/office/officeart/2005/8/colors/colorful1#1" csCatId="colorful" phldr="1"/>
      <dgm:spPr/>
      <dgm:t>
        <a:bodyPr/>
        <a:lstStyle/>
        <a:p>
          <a:endParaRPr lang="en-US"/>
        </a:p>
      </dgm:t>
    </dgm:pt>
    <dgm:pt modelId="{AFB039B9-0020-BF42-B87F-2C46D28F7397}">
      <dgm:prSet phldrT="[Text]"/>
      <dgm:spPr/>
      <dgm:t>
        <a:bodyPr/>
        <a:lstStyle/>
        <a:p>
          <a:r>
            <a:rPr lang="en-US" b="1" dirty="0"/>
            <a:t>Dialup</a:t>
          </a:r>
        </a:p>
      </dgm:t>
    </dgm:pt>
    <dgm:pt modelId="{6FA57E00-C9D4-2E44-B1C9-8E13CB8A8508}" type="parTrans" cxnId="{30D9F474-628B-0649-97A8-4622C58F6D52}">
      <dgm:prSet/>
      <dgm:spPr/>
      <dgm:t>
        <a:bodyPr/>
        <a:lstStyle/>
        <a:p>
          <a:endParaRPr lang="en-US"/>
        </a:p>
      </dgm:t>
    </dgm:pt>
    <dgm:pt modelId="{0BA28A57-309A-0C42-883D-C9B1AEDD05B0}" type="sibTrans" cxnId="{30D9F474-628B-0649-97A8-4622C58F6D52}">
      <dgm:prSet/>
      <dgm:spPr/>
      <dgm:t>
        <a:bodyPr/>
        <a:lstStyle/>
        <a:p>
          <a:endParaRPr lang="en-US"/>
        </a:p>
      </dgm:t>
    </dgm:pt>
    <dgm:pt modelId="{755B1A91-99D3-D848-B018-7C10C6D3D148}">
      <dgm:prSet phldrT="[Text]"/>
      <dgm:spPr/>
      <dgm:t>
        <a:bodyPr/>
        <a:lstStyle/>
        <a:p>
          <a:r>
            <a:rPr lang="en-US" b="1" dirty="0"/>
            <a:t>DSL</a:t>
          </a:r>
        </a:p>
      </dgm:t>
    </dgm:pt>
    <dgm:pt modelId="{3D4F26EE-04F1-204E-8351-59808A9E0D45}" type="parTrans" cxnId="{50E20B1D-EB98-5E40-9EEC-1F8F55BDD261}">
      <dgm:prSet/>
      <dgm:spPr/>
      <dgm:t>
        <a:bodyPr/>
        <a:lstStyle/>
        <a:p>
          <a:endParaRPr lang="en-US"/>
        </a:p>
      </dgm:t>
    </dgm:pt>
    <dgm:pt modelId="{EE4592A5-3B52-C54D-A918-A44EAC3A40AB}" type="sibTrans" cxnId="{50E20B1D-EB98-5E40-9EEC-1F8F55BDD261}">
      <dgm:prSet/>
      <dgm:spPr/>
      <dgm:t>
        <a:bodyPr/>
        <a:lstStyle/>
        <a:p>
          <a:endParaRPr lang="en-US"/>
        </a:p>
      </dgm:t>
    </dgm:pt>
    <dgm:pt modelId="{ED747EF0-8652-AD48-907B-0F273BDF8B5A}">
      <dgm:prSet phldrT="[Text]"/>
      <dgm:spPr/>
      <dgm:t>
        <a:bodyPr/>
        <a:lstStyle/>
        <a:p>
          <a:r>
            <a:rPr lang="en-US" b="1" dirty="0"/>
            <a:t>Wireless</a:t>
          </a:r>
        </a:p>
      </dgm:t>
    </dgm:pt>
    <dgm:pt modelId="{35B8EE01-950A-E249-8C19-947F0CBBC8D4}" type="parTrans" cxnId="{939A7AA2-8B9E-774C-83B8-32F4B232B31F}">
      <dgm:prSet/>
      <dgm:spPr/>
      <dgm:t>
        <a:bodyPr/>
        <a:lstStyle/>
        <a:p>
          <a:endParaRPr lang="en-US"/>
        </a:p>
      </dgm:t>
    </dgm:pt>
    <dgm:pt modelId="{27FFC612-2E23-6F41-B84D-8E2BB2B810D5}" type="sibTrans" cxnId="{939A7AA2-8B9E-774C-83B8-32F4B232B31F}">
      <dgm:prSet/>
      <dgm:spPr/>
      <dgm:t>
        <a:bodyPr/>
        <a:lstStyle/>
        <a:p>
          <a:endParaRPr lang="en-US"/>
        </a:p>
      </dgm:t>
    </dgm:pt>
    <dgm:pt modelId="{AA5E8AC6-D8CE-BA45-96D9-AB00BF0D1ADA}">
      <dgm:prSet phldrT="[Text]"/>
      <dgm:spPr/>
      <dgm:t>
        <a:bodyPr/>
        <a:lstStyle/>
        <a:p>
          <a:r>
            <a:rPr lang="en-US" b="1" dirty="0"/>
            <a:t>Mobile</a:t>
          </a:r>
        </a:p>
      </dgm:t>
    </dgm:pt>
    <dgm:pt modelId="{E25CD2B3-8B74-BE4A-9F19-BFB9EA6925C2}" type="parTrans" cxnId="{130A3DD3-C8F3-334D-ADC7-F082F908B6DE}">
      <dgm:prSet/>
      <dgm:spPr/>
      <dgm:t>
        <a:bodyPr/>
        <a:lstStyle/>
        <a:p>
          <a:endParaRPr lang="en-US"/>
        </a:p>
      </dgm:t>
    </dgm:pt>
    <dgm:pt modelId="{867A8487-FA46-8747-9F89-C407F36FF2A5}" type="sibTrans" cxnId="{130A3DD3-C8F3-334D-ADC7-F082F908B6DE}">
      <dgm:prSet/>
      <dgm:spPr/>
      <dgm:t>
        <a:bodyPr/>
        <a:lstStyle/>
        <a:p>
          <a:endParaRPr lang="en-US"/>
        </a:p>
      </dgm:t>
    </dgm:pt>
    <dgm:pt modelId="{5EBCFFB5-FEBF-B949-988D-606EC442DD9E}">
      <dgm:prSet phldrT="[Text]"/>
      <dgm:spPr/>
      <dgm:t>
        <a:bodyPr/>
        <a:lstStyle/>
        <a:p>
          <a:r>
            <a:rPr lang="en-US" b="1" dirty="0"/>
            <a:t>VoIP</a:t>
          </a:r>
        </a:p>
      </dgm:t>
    </dgm:pt>
    <dgm:pt modelId="{7E88E26E-FB68-9B4F-8613-F5BD1AC231EA}" type="parTrans" cxnId="{097371C3-529B-A54D-9EFA-938C01A5C738}">
      <dgm:prSet/>
      <dgm:spPr/>
      <dgm:t>
        <a:bodyPr/>
        <a:lstStyle/>
        <a:p>
          <a:endParaRPr lang="en-US"/>
        </a:p>
      </dgm:t>
    </dgm:pt>
    <dgm:pt modelId="{46DBD51F-3F2D-C74B-A19B-FAD2552F2369}" type="sibTrans" cxnId="{097371C3-529B-A54D-9EFA-938C01A5C738}">
      <dgm:prSet/>
      <dgm:spPr/>
      <dgm:t>
        <a:bodyPr/>
        <a:lstStyle/>
        <a:p>
          <a:endParaRPr lang="en-US"/>
        </a:p>
      </dgm:t>
    </dgm:pt>
    <dgm:pt modelId="{23D14FE4-B863-4D45-9557-EB49B247B89E}" type="pres">
      <dgm:prSet presAssocID="{02507195-98B4-0B4E-8C2C-C1806262FF69}" presName="Name0" presStyleCnt="0">
        <dgm:presLayoutVars>
          <dgm:dir/>
          <dgm:resizeHandles val="exact"/>
        </dgm:presLayoutVars>
      </dgm:prSet>
      <dgm:spPr/>
    </dgm:pt>
    <dgm:pt modelId="{F46047F4-94C0-D746-A3F7-D8CF9818DA4E}" type="pres">
      <dgm:prSet presAssocID="{02507195-98B4-0B4E-8C2C-C1806262FF69}" presName="fgShape" presStyleLbl="fgShp" presStyleIdx="0" presStyleCnt="1" custScaleY="162191" custLinFactNeighborY="-71542"/>
      <dgm:spPr/>
    </dgm:pt>
    <dgm:pt modelId="{94EFB88D-C74D-9146-8396-82814B9E216A}" type="pres">
      <dgm:prSet presAssocID="{02507195-98B4-0B4E-8C2C-C1806262FF69}" presName="linComp" presStyleCnt="0"/>
      <dgm:spPr/>
    </dgm:pt>
    <dgm:pt modelId="{5B9973BA-EE4C-194A-9056-C68EE0745DEC}" type="pres">
      <dgm:prSet presAssocID="{AFB039B9-0020-BF42-B87F-2C46D28F7397}" presName="compNode" presStyleCnt="0"/>
      <dgm:spPr/>
    </dgm:pt>
    <dgm:pt modelId="{529A5770-CA44-AD47-97F2-D68CE6CA48FB}" type="pres">
      <dgm:prSet presAssocID="{AFB039B9-0020-BF42-B87F-2C46D28F7397}" presName="bkgdShape" presStyleLbl="node1" presStyleIdx="0" presStyleCnt="5"/>
      <dgm:spPr/>
    </dgm:pt>
    <dgm:pt modelId="{648AB81C-F636-9A4F-9890-F814D91DEA83}" type="pres">
      <dgm:prSet presAssocID="{AFB039B9-0020-BF42-B87F-2C46D28F7397}" presName="nodeTx" presStyleLbl="node1" presStyleIdx="0" presStyleCnt="5">
        <dgm:presLayoutVars>
          <dgm:bulletEnabled val="1"/>
        </dgm:presLayoutVars>
      </dgm:prSet>
      <dgm:spPr/>
    </dgm:pt>
    <dgm:pt modelId="{7EE4D68C-7D8D-2247-8837-5158C5968EEC}" type="pres">
      <dgm:prSet presAssocID="{AFB039B9-0020-BF42-B87F-2C46D28F7397}" presName="invisiNode" presStyleLbl="node1" presStyleIdx="0" presStyleCnt="5"/>
      <dgm:spPr/>
    </dgm:pt>
    <dgm:pt modelId="{2B309B50-AD8F-BE4B-94D9-4831CBA2426D}" type="pres">
      <dgm:prSet presAssocID="{AFB039B9-0020-BF42-B87F-2C46D28F7397}" presName="imagNode" presStyleLbl="fgImgPlace1" presStyleIdx="0" presStyleCnt="5"/>
      <dgm:spPr>
        <a:blipFill rotWithShape="1">
          <a:blip xmlns:r="http://schemas.openxmlformats.org/officeDocument/2006/relationships" r:embed="rId1"/>
          <a:stretch>
            <a:fillRect/>
          </a:stretch>
        </a:blipFill>
      </dgm:spPr>
    </dgm:pt>
    <dgm:pt modelId="{FB70B3D5-925B-8947-924C-E76230254DC1}" type="pres">
      <dgm:prSet presAssocID="{0BA28A57-309A-0C42-883D-C9B1AEDD05B0}" presName="sibTrans" presStyleLbl="sibTrans2D1" presStyleIdx="0" presStyleCnt="0"/>
      <dgm:spPr/>
    </dgm:pt>
    <dgm:pt modelId="{DAE0B5CF-EEF4-0846-812D-4CA0210489CD}" type="pres">
      <dgm:prSet presAssocID="{755B1A91-99D3-D848-B018-7C10C6D3D148}" presName="compNode" presStyleCnt="0"/>
      <dgm:spPr/>
    </dgm:pt>
    <dgm:pt modelId="{7B83301D-46BE-0346-94ED-87CB92804DB3}" type="pres">
      <dgm:prSet presAssocID="{755B1A91-99D3-D848-B018-7C10C6D3D148}" presName="bkgdShape" presStyleLbl="node1" presStyleIdx="1" presStyleCnt="5"/>
      <dgm:spPr/>
    </dgm:pt>
    <dgm:pt modelId="{DF37D727-D7A0-6942-9221-9789C104561A}" type="pres">
      <dgm:prSet presAssocID="{755B1A91-99D3-D848-B018-7C10C6D3D148}" presName="nodeTx" presStyleLbl="node1" presStyleIdx="1" presStyleCnt="5">
        <dgm:presLayoutVars>
          <dgm:bulletEnabled val="1"/>
        </dgm:presLayoutVars>
      </dgm:prSet>
      <dgm:spPr/>
    </dgm:pt>
    <dgm:pt modelId="{5C923E52-B811-3A41-8BCF-133A7D4F6C42}" type="pres">
      <dgm:prSet presAssocID="{755B1A91-99D3-D848-B018-7C10C6D3D148}" presName="invisiNode" presStyleLbl="node1" presStyleIdx="1" presStyleCnt="5"/>
      <dgm:spPr/>
    </dgm:pt>
    <dgm:pt modelId="{25607FBA-54E7-A24E-99DF-CF4CC9B13AC3}" type="pres">
      <dgm:prSet presAssocID="{755B1A91-99D3-D848-B018-7C10C6D3D148}" presName="imagNode" presStyleLbl="fgImgPlace1" presStyleIdx="1" presStyleCnt="5"/>
      <dgm:spPr>
        <a:blipFill rotWithShape="1">
          <a:blip xmlns:r="http://schemas.openxmlformats.org/officeDocument/2006/relationships" r:embed="rId2"/>
          <a:stretch>
            <a:fillRect/>
          </a:stretch>
        </a:blipFill>
      </dgm:spPr>
    </dgm:pt>
    <dgm:pt modelId="{6C90FF67-EA59-D84A-BD09-C42E5B022FC3}" type="pres">
      <dgm:prSet presAssocID="{EE4592A5-3B52-C54D-A918-A44EAC3A40AB}" presName="sibTrans" presStyleLbl="sibTrans2D1" presStyleIdx="0" presStyleCnt="0"/>
      <dgm:spPr/>
    </dgm:pt>
    <dgm:pt modelId="{79E378A0-19F9-254F-A60F-10C6981192E7}" type="pres">
      <dgm:prSet presAssocID="{ED747EF0-8652-AD48-907B-0F273BDF8B5A}" presName="compNode" presStyleCnt="0"/>
      <dgm:spPr/>
    </dgm:pt>
    <dgm:pt modelId="{EF282AF5-D012-2D44-B352-428F88708A49}" type="pres">
      <dgm:prSet presAssocID="{ED747EF0-8652-AD48-907B-0F273BDF8B5A}" presName="bkgdShape" presStyleLbl="node1" presStyleIdx="2" presStyleCnt="5"/>
      <dgm:spPr/>
    </dgm:pt>
    <dgm:pt modelId="{FD6212AA-5418-314F-B250-656EC40DC987}" type="pres">
      <dgm:prSet presAssocID="{ED747EF0-8652-AD48-907B-0F273BDF8B5A}" presName="nodeTx" presStyleLbl="node1" presStyleIdx="2" presStyleCnt="5">
        <dgm:presLayoutVars>
          <dgm:bulletEnabled val="1"/>
        </dgm:presLayoutVars>
      </dgm:prSet>
      <dgm:spPr/>
    </dgm:pt>
    <dgm:pt modelId="{57FA57FD-B896-7342-8AF9-4C941422F252}" type="pres">
      <dgm:prSet presAssocID="{ED747EF0-8652-AD48-907B-0F273BDF8B5A}" presName="invisiNode" presStyleLbl="node1" presStyleIdx="2" presStyleCnt="5"/>
      <dgm:spPr/>
    </dgm:pt>
    <dgm:pt modelId="{AFAB5B41-7985-FA4C-B73F-97A8799EE60A}" type="pres">
      <dgm:prSet presAssocID="{ED747EF0-8652-AD48-907B-0F273BDF8B5A}" presName="imagNode" presStyleLbl="fgImgPlace1" presStyleIdx="2" presStyleCnt="5"/>
      <dgm:spPr>
        <a:blipFill rotWithShape="1">
          <a:blip xmlns:r="http://schemas.openxmlformats.org/officeDocument/2006/relationships" r:embed="rId3"/>
          <a:stretch>
            <a:fillRect/>
          </a:stretch>
        </a:blipFill>
      </dgm:spPr>
    </dgm:pt>
    <dgm:pt modelId="{0AF61EAA-F352-514E-911B-CCAFD74ECAD7}" type="pres">
      <dgm:prSet presAssocID="{27FFC612-2E23-6F41-B84D-8E2BB2B810D5}" presName="sibTrans" presStyleLbl="sibTrans2D1" presStyleIdx="0" presStyleCnt="0"/>
      <dgm:spPr/>
    </dgm:pt>
    <dgm:pt modelId="{124D0BAE-F188-6041-A085-28C97FD0A127}" type="pres">
      <dgm:prSet presAssocID="{5EBCFFB5-FEBF-B949-988D-606EC442DD9E}" presName="compNode" presStyleCnt="0"/>
      <dgm:spPr/>
    </dgm:pt>
    <dgm:pt modelId="{8ACAD052-BAA3-A242-BBBF-A97A7E1AA473}" type="pres">
      <dgm:prSet presAssocID="{5EBCFFB5-FEBF-B949-988D-606EC442DD9E}" presName="bkgdShape" presStyleLbl="node1" presStyleIdx="3" presStyleCnt="5"/>
      <dgm:spPr/>
    </dgm:pt>
    <dgm:pt modelId="{AA2AF39A-3D15-E04F-A6BD-C5824E30E7A2}" type="pres">
      <dgm:prSet presAssocID="{5EBCFFB5-FEBF-B949-988D-606EC442DD9E}" presName="nodeTx" presStyleLbl="node1" presStyleIdx="3" presStyleCnt="5">
        <dgm:presLayoutVars>
          <dgm:bulletEnabled val="1"/>
        </dgm:presLayoutVars>
      </dgm:prSet>
      <dgm:spPr/>
    </dgm:pt>
    <dgm:pt modelId="{320940CF-FAAA-6A4C-BB2E-E1CC12BA1215}" type="pres">
      <dgm:prSet presAssocID="{5EBCFFB5-FEBF-B949-988D-606EC442DD9E}" presName="invisiNode" presStyleLbl="node1" presStyleIdx="3" presStyleCnt="5"/>
      <dgm:spPr/>
    </dgm:pt>
    <dgm:pt modelId="{6F0BFCF4-2111-7E4B-A8C2-112764AAC57A}" type="pres">
      <dgm:prSet presAssocID="{5EBCFFB5-FEBF-B949-988D-606EC442DD9E}" presName="imagNode" presStyleLbl="fgImgPlace1" presStyleIdx="3" presStyleCnt="5"/>
      <dgm:spPr>
        <a:blipFill rotWithShape="1">
          <a:blip xmlns:r="http://schemas.openxmlformats.org/officeDocument/2006/relationships" r:embed="rId4"/>
          <a:stretch>
            <a:fillRect/>
          </a:stretch>
        </a:blipFill>
      </dgm:spPr>
    </dgm:pt>
    <dgm:pt modelId="{3B09C495-1408-FA4B-B9B8-195A013564F0}" type="pres">
      <dgm:prSet presAssocID="{46DBD51F-3F2D-C74B-A19B-FAD2552F2369}" presName="sibTrans" presStyleLbl="sibTrans2D1" presStyleIdx="0" presStyleCnt="0"/>
      <dgm:spPr/>
    </dgm:pt>
    <dgm:pt modelId="{4E9D0D96-F1F3-8D4F-99FC-34C0D1374E5F}" type="pres">
      <dgm:prSet presAssocID="{AA5E8AC6-D8CE-BA45-96D9-AB00BF0D1ADA}" presName="compNode" presStyleCnt="0"/>
      <dgm:spPr/>
    </dgm:pt>
    <dgm:pt modelId="{964562F4-805F-754D-B721-F1E2A331A6D4}" type="pres">
      <dgm:prSet presAssocID="{AA5E8AC6-D8CE-BA45-96D9-AB00BF0D1ADA}" presName="bkgdShape" presStyleLbl="node1" presStyleIdx="4" presStyleCnt="5"/>
      <dgm:spPr/>
    </dgm:pt>
    <dgm:pt modelId="{33F61F78-4650-744C-B436-DA7CD93254B4}" type="pres">
      <dgm:prSet presAssocID="{AA5E8AC6-D8CE-BA45-96D9-AB00BF0D1ADA}" presName="nodeTx" presStyleLbl="node1" presStyleIdx="4" presStyleCnt="5">
        <dgm:presLayoutVars>
          <dgm:bulletEnabled val="1"/>
        </dgm:presLayoutVars>
      </dgm:prSet>
      <dgm:spPr/>
    </dgm:pt>
    <dgm:pt modelId="{6246B4F9-6817-CD40-8A18-471518C9349C}" type="pres">
      <dgm:prSet presAssocID="{AA5E8AC6-D8CE-BA45-96D9-AB00BF0D1ADA}" presName="invisiNode" presStyleLbl="node1" presStyleIdx="4" presStyleCnt="5"/>
      <dgm:spPr/>
    </dgm:pt>
    <dgm:pt modelId="{E4E27D92-D9D3-A844-85AD-32B8FD8ED657}" type="pres">
      <dgm:prSet presAssocID="{AA5E8AC6-D8CE-BA45-96D9-AB00BF0D1ADA}" presName="imagNode" presStyleLbl="fgImgPlace1" presStyleIdx="4" presStyleCnt="5"/>
      <dgm:spPr>
        <a:blipFill rotWithShape="1">
          <a:blip xmlns:r="http://schemas.openxmlformats.org/officeDocument/2006/relationships" r:embed="rId5"/>
          <a:stretch>
            <a:fillRect/>
          </a:stretch>
        </a:blipFill>
      </dgm:spPr>
    </dgm:pt>
  </dgm:ptLst>
  <dgm:cxnLst>
    <dgm:cxn modelId="{6000EB1A-F33F-4D54-9C5C-F3B045D55CD4}" type="presOf" srcId="{27FFC612-2E23-6F41-B84D-8E2BB2B810D5}" destId="{0AF61EAA-F352-514E-911B-CCAFD74ECAD7}" srcOrd="0" destOrd="0" presId="urn:microsoft.com/office/officeart/2005/8/layout/hList7#1"/>
    <dgm:cxn modelId="{50E20B1D-EB98-5E40-9EEC-1F8F55BDD261}" srcId="{02507195-98B4-0B4E-8C2C-C1806262FF69}" destId="{755B1A91-99D3-D848-B018-7C10C6D3D148}" srcOrd="1" destOrd="0" parTransId="{3D4F26EE-04F1-204E-8351-59808A9E0D45}" sibTransId="{EE4592A5-3B52-C54D-A918-A44EAC3A40AB}"/>
    <dgm:cxn modelId="{795FF324-B5B4-48E0-9027-98C321C8E6C2}" type="presOf" srcId="{AFB039B9-0020-BF42-B87F-2C46D28F7397}" destId="{648AB81C-F636-9A4F-9890-F814D91DEA83}" srcOrd="1" destOrd="0" presId="urn:microsoft.com/office/officeart/2005/8/layout/hList7#1"/>
    <dgm:cxn modelId="{38C54D2D-FF9F-4894-B319-4A9317F51CDC}" type="presOf" srcId="{AFB039B9-0020-BF42-B87F-2C46D28F7397}" destId="{529A5770-CA44-AD47-97F2-D68CE6CA48FB}" srcOrd="0" destOrd="0" presId="urn:microsoft.com/office/officeart/2005/8/layout/hList7#1"/>
    <dgm:cxn modelId="{EF0F6547-8FB2-4CD2-81C5-9489F0B90778}" type="presOf" srcId="{5EBCFFB5-FEBF-B949-988D-606EC442DD9E}" destId="{AA2AF39A-3D15-E04F-A6BD-C5824E30E7A2}" srcOrd="1" destOrd="0" presId="urn:microsoft.com/office/officeart/2005/8/layout/hList7#1"/>
    <dgm:cxn modelId="{431BC66A-99DB-48D7-9541-81A64EA5AF0E}" type="presOf" srcId="{755B1A91-99D3-D848-B018-7C10C6D3D148}" destId="{DF37D727-D7A0-6942-9221-9789C104561A}" srcOrd="1" destOrd="0" presId="urn:microsoft.com/office/officeart/2005/8/layout/hList7#1"/>
    <dgm:cxn modelId="{B612B84B-2D97-42B8-8860-73C8CC66ECF6}" type="presOf" srcId="{46DBD51F-3F2D-C74B-A19B-FAD2552F2369}" destId="{3B09C495-1408-FA4B-B9B8-195A013564F0}" srcOrd="0" destOrd="0" presId="urn:microsoft.com/office/officeart/2005/8/layout/hList7#1"/>
    <dgm:cxn modelId="{8809256F-9B0D-443E-A549-C222291F951C}" type="presOf" srcId="{EE4592A5-3B52-C54D-A918-A44EAC3A40AB}" destId="{6C90FF67-EA59-D84A-BD09-C42E5B022FC3}" srcOrd="0" destOrd="0" presId="urn:microsoft.com/office/officeart/2005/8/layout/hList7#1"/>
    <dgm:cxn modelId="{30D9F474-628B-0649-97A8-4622C58F6D52}" srcId="{02507195-98B4-0B4E-8C2C-C1806262FF69}" destId="{AFB039B9-0020-BF42-B87F-2C46D28F7397}" srcOrd="0" destOrd="0" parTransId="{6FA57E00-C9D4-2E44-B1C9-8E13CB8A8508}" sibTransId="{0BA28A57-309A-0C42-883D-C9B1AEDD05B0}"/>
    <dgm:cxn modelId="{4C2D0559-C7B2-4A96-BC8D-E9F83EE3604F}" type="presOf" srcId="{ED747EF0-8652-AD48-907B-0F273BDF8B5A}" destId="{FD6212AA-5418-314F-B250-656EC40DC987}" srcOrd="1" destOrd="0" presId="urn:microsoft.com/office/officeart/2005/8/layout/hList7#1"/>
    <dgm:cxn modelId="{843B9696-A8D3-4218-A347-2866E6FC6FE6}" type="presOf" srcId="{AA5E8AC6-D8CE-BA45-96D9-AB00BF0D1ADA}" destId="{33F61F78-4650-744C-B436-DA7CD93254B4}" srcOrd="1" destOrd="0" presId="urn:microsoft.com/office/officeart/2005/8/layout/hList7#1"/>
    <dgm:cxn modelId="{0442A39B-C675-4654-BD30-D68E10105D89}" type="presOf" srcId="{AA5E8AC6-D8CE-BA45-96D9-AB00BF0D1ADA}" destId="{964562F4-805F-754D-B721-F1E2A331A6D4}" srcOrd="0" destOrd="0" presId="urn:microsoft.com/office/officeart/2005/8/layout/hList7#1"/>
    <dgm:cxn modelId="{4D5B35A0-8895-4DED-8ADB-82AD1B7B498B}" type="presOf" srcId="{755B1A91-99D3-D848-B018-7C10C6D3D148}" destId="{7B83301D-46BE-0346-94ED-87CB92804DB3}" srcOrd="0" destOrd="0" presId="urn:microsoft.com/office/officeart/2005/8/layout/hList7#1"/>
    <dgm:cxn modelId="{939A7AA2-8B9E-774C-83B8-32F4B232B31F}" srcId="{02507195-98B4-0B4E-8C2C-C1806262FF69}" destId="{ED747EF0-8652-AD48-907B-0F273BDF8B5A}" srcOrd="2" destOrd="0" parTransId="{35B8EE01-950A-E249-8C19-947F0CBBC8D4}" sibTransId="{27FFC612-2E23-6F41-B84D-8E2BB2B810D5}"/>
    <dgm:cxn modelId="{69B6FDB5-81ED-4E0D-AC80-D734DF7DC07F}" type="presOf" srcId="{ED747EF0-8652-AD48-907B-0F273BDF8B5A}" destId="{EF282AF5-D012-2D44-B352-428F88708A49}" srcOrd="0" destOrd="0" presId="urn:microsoft.com/office/officeart/2005/8/layout/hList7#1"/>
    <dgm:cxn modelId="{097371C3-529B-A54D-9EFA-938C01A5C738}" srcId="{02507195-98B4-0B4E-8C2C-C1806262FF69}" destId="{5EBCFFB5-FEBF-B949-988D-606EC442DD9E}" srcOrd="3" destOrd="0" parTransId="{7E88E26E-FB68-9B4F-8613-F5BD1AC231EA}" sibTransId="{46DBD51F-3F2D-C74B-A19B-FAD2552F2369}"/>
    <dgm:cxn modelId="{398CE6CA-5A68-41FB-B2F6-280462A446FC}" type="presOf" srcId="{0BA28A57-309A-0C42-883D-C9B1AEDD05B0}" destId="{FB70B3D5-925B-8947-924C-E76230254DC1}" srcOrd="0" destOrd="0" presId="urn:microsoft.com/office/officeart/2005/8/layout/hList7#1"/>
    <dgm:cxn modelId="{8BFA62CC-B2EC-4BAB-822E-74CAAD0E9ABD}" type="presOf" srcId="{02507195-98B4-0B4E-8C2C-C1806262FF69}" destId="{23D14FE4-B863-4D45-9557-EB49B247B89E}" srcOrd="0" destOrd="0" presId="urn:microsoft.com/office/officeart/2005/8/layout/hList7#1"/>
    <dgm:cxn modelId="{130A3DD3-C8F3-334D-ADC7-F082F908B6DE}" srcId="{02507195-98B4-0B4E-8C2C-C1806262FF69}" destId="{AA5E8AC6-D8CE-BA45-96D9-AB00BF0D1ADA}" srcOrd="4" destOrd="0" parTransId="{E25CD2B3-8B74-BE4A-9F19-BFB9EA6925C2}" sibTransId="{867A8487-FA46-8747-9F89-C407F36FF2A5}"/>
    <dgm:cxn modelId="{B45EA5F2-C770-4AD4-9DD3-5E2613362961}" type="presOf" srcId="{5EBCFFB5-FEBF-B949-988D-606EC442DD9E}" destId="{8ACAD052-BAA3-A242-BBBF-A97A7E1AA473}" srcOrd="0" destOrd="0" presId="urn:microsoft.com/office/officeart/2005/8/layout/hList7#1"/>
    <dgm:cxn modelId="{D051D91B-D7D5-4A76-9845-AB1139D2F1C4}" type="presParOf" srcId="{23D14FE4-B863-4D45-9557-EB49B247B89E}" destId="{F46047F4-94C0-D746-A3F7-D8CF9818DA4E}" srcOrd="0" destOrd="0" presId="urn:microsoft.com/office/officeart/2005/8/layout/hList7#1"/>
    <dgm:cxn modelId="{9C949160-E8AF-4A03-BE3C-1A379FB1CC0F}" type="presParOf" srcId="{23D14FE4-B863-4D45-9557-EB49B247B89E}" destId="{94EFB88D-C74D-9146-8396-82814B9E216A}" srcOrd="1" destOrd="0" presId="urn:microsoft.com/office/officeart/2005/8/layout/hList7#1"/>
    <dgm:cxn modelId="{80701BB4-7DF1-4FD2-9F09-97BB055FBF84}" type="presParOf" srcId="{94EFB88D-C74D-9146-8396-82814B9E216A}" destId="{5B9973BA-EE4C-194A-9056-C68EE0745DEC}" srcOrd="0" destOrd="0" presId="urn:microsoft.com/office/officeart/2005/8/layout/hList7#1"/>
    <dgm:cxn modelId="{FC04A1BB-454D-475E-A05A-8BB9908F0C33}" type="presParOf" srcId="{5B9973BA-EE4C-194A-9056-C68EE0745DEC}" destId="{529A5770-CA44-AD47-97F2-D68CE6CA48FB}" srcOrd="0" destOrd="0" presId="urn:microsoft.com/office/officeart/2005/8/layout/hList7#1"/>
    <dgm:cxn modelId="{6759D707-8D7E-40A8-AA57-679B2882A45A}" type="presParOf" srcId="{5B9973BA-EE4C-194A-9056-C68EE0745DEC}" destId="{648AB81C-F636-9A4F-9890-F814D91DEA83}" srcOrd="1" destOrd="0" presId="urn:microsoft.com/office/officeart/2005/8/layout/hList7#1"/>
    <dgm:cxn modelId="{DF22D29D-6BF1-4A97-8F26-EC41D48B5ADB}" type="presParOf" srcId="{5B9973BA-EE4C-194A-9056-C68EE0745DEC}" destId="{7EE4D68C-7D8D-2247-8837-5158C5968EEC}" srcOrd="2" destOrd="0" presId="urn:microsoft.com/office/officeart/2005/8/layout/hList7#1"/>
    <dgm:cxn modelId="{BD2B106B-67AF-48CA-B3DA-8F567A7E063F}" type="presParOf" srcId="{5B9973BA-EE4C-194A-9056-C68EE0745DEC}" destId="{2B309B50-AD8F-BE4B-94D9-4831CBA2426D}" srcOrd="3" destOrd="0" presId="urn:microsoft.com/office/officeart/2005/8/layout/hList7#1"/>
    <dgm:cxn modelId="{D288E9AD-8270-498A-ACCC-BF521C15A197}" type="presParOf" srcId="{94EFB88D-C74D-9146-8396-82814B9E216A}" destId="{FB70B3D5-925B-8947-924C-E76230254DC1}" srcOrd="1" destOrd="0" presId="urn:microsoft.com/office/officeart/2005/8/layout/hList7#1"/>
    <dgm:cxn modelId="{538C757A-9894-4802-9E1E-C140DAC4B4F2}" type="presParOf" srcId="{94EFB88D-C74D-9146-8396-82814B9E216A}" destId="{DAE0B5CF-EEF4-0846-812D-4CA0210489CD}" srcOrd="2" destOrd="0" presId="urn:microsoft.com/office/officeart/2005/8/layout/hList7#1"/>
    <dgm:cxn modelId="{E119DC2F-38D2-4870-8880-13AA83F54DA6}" type="presParOf" srcId="{DAE0B5CF-EEF4-0846-812D-4CA0210489CD}" destId="{7B83301D-46BE-0346-94ED-87CB92804DB3}" srcOrd="0" destOrd="0" presId="urn:microsoft.com/office/officeart/2005/8/layout/hList7#1"/>
    <dgm:cxn modelId="{2F460807-EF6B-4552-89A7-05AC1B5BC471}" type="presParOf" srcId="{DAE0B5CF-EEF4-0846-812D-4CA0210489CD}" destId="{DF37D727-D7A0-6942-9221-9789C104561A}" srcOrd="1" destOrd="0" presId="urn:microsoft.com/office/officeart/2005/8/layout/hList7#1"/>
    <dgm:cxn modelId="{53E06DBE-E74A-4341-8D52-0F9B6887A557}" type="presParOf" srcId="{DAE0B5CF-EEF4-0846-812D-4CA0210489CD}" destId="{5C923E52-B811-3A41-8BCF-133A7D4F6C42}" srcOrd="2" destOrd="0" presId="urn:microsoft.com/office/officeart/2005/8/layout/hList7#1"/>
    <dgm:cxn modelId="{92306744-6449-4144-9DF2-FB70B761C12F}" type="presParOf" srcId="{DAE0B5CF-EEF4-0846-812D-4CA0210489CD}" destId="{25607FBA-54E7-A24E-99DF-CF4CC9B13AC3}" srcOrd="3" destOrd="0" presId="urn:microsoft.com/office/officeart/2005/8/layout/hList7#1"/>
    <dgm:cxn modelId="{56C89B88-2D8F-41F4-9C56-0516895F79F7}" type="presParOf" srcId="{94EFB88D-C74D-9146-8396-82814B9E216A}" destId="{6C90FF67-EA59-D84A-BD09-C42E5B022FC3}" srcOrd="3" destOrd="0" presId="urn:microsoft.com/office/officeart/2005/8/layout/hList7#1"/>
    <dgm:cxn modelId="{F0225A26-2A26-4166-9F5E-B2C99C2AC74A}" type="presParOf" srcId="{94EFB88D-C74D-9146-8396-82814B9E216A}" destId="{79E378A0-19F9-254F-A60F-10C6981192E7}" srcOrd="4" destOrd="0" presId="urn:microsoft.com/office/officeart/2005/8/layout/hList7#1"/>
    <dgm:cxn modelId="{5DC5C894-C687-4E6C-A93B-9609DF7E3143}" type="presParOf" srcId="{79E378A0-19F9-254F-A60F-10C6981192E7}" destId="{EF282AF5-D012-2D44-B352-428F88708A49}" srcOrd="0" destOrd="0" presId="urn:microsoft.com/office/officeart/2005/8/layout/hList7#1"/>
    <dgm:cxn modelId="{F39D8688-99CE-44D1-944D-266B0311BCFE}" type="presParOf" srcId="{79E378A0-19F9-254F-A60F-10C6981192E7}" destId="{FD6212AA-5418-314F-B250-656EC40DC987}" srcOrd="1" destOrd="0" presId="urn:microsoft.com/office/officeart/2005/8/layout/hList7#1"/>
    <dgm:cxn modelId="{B5B81BBB-F165-4267-9C2D-1F3F95D9A307}" type="presParOf" srcId="{79E378A0-19F9-254F-A60F-10C6981192E7}" destId="{57FA57FD-B896-7342-8AF9-4C941422F252}" srcOrd="2" destOrd="0" presId="urn:microsoft.com/office/officeart/2005/8/layout/hList7#1"/>
    <dgm:cxn modelId="{1A022A60-7EB6-4671-B3D0-D9DAE14D5902}" type="presParOf" srcId="{79E378A0-19F9-254F-A60F-10C6981192E7}" destId="{AFAB5B41-7985-FA4C-B73F-97A8799EE60A}" srcOrd="3" destOrd="0" presId="urn:microsoft.com/office/officeart/2005/8/layout/hList7#1"/>
    <dgm:cxn modelId="{0CAF9260-95AE-43EE-A572-DC217EF2CF3B}" type="presParOf" srcId="{94EFB88D-C74D-9146-8396-82814B9E216A}" destId="{0AF61EAA-F352-514E-911B-CCAFD74ECAD7}" srcOrd="5" destOrd="0" presId="urn:microsoft.com/office/officeart/2005/8/layout/hList7#1"/>
    <dgm:cxn modelId="{E8BB52FC-E561-4431-B809-4E3DB3EC6168}" type="presParOf" srcId="{94EFB88D-C74D-9146-8396-82814B9E216A}" destId="{124D0BAE-F188-6041-A085-28C97FD0A127}" srcOrd="6" destOrd="0" presId="urn:microsoft.com/office/officeart/2005/8/layout/hList7#1"/>
    <dgm:cxn modelId="{D1CDC1AF-3A40-494B-B304-E24460ACD9C1}" type="presParOf" srcId="{124D0BAE-F188-6041-A085-28C97FD0A127}" destId="{8ACAD052-BAA3-A242-BBBF-A97A7E1AA473}" srcOrd="0" destOrd="0" presId="urn:microsoft.com/office/officeart/2005/8/layout/hList7#1"/>
    <dgm:cxn modelId="{F1BF7162-3295-475E-948F-45FB1BCD86A8}" type="presParOf" srcId="{124D0BAE-F188-6041-A085-28C97FD0A127}" destId="{AA2AF39A-3D15-E04F-A6BD-C5824E30E7A2}" srcOrd="1" destOrd="0" presId="urn:microsoft.com/office/officeart/2005/8/layout/hList7#1"/>
    <dgm:cxn modelId="{83680851-C3A2-4A08-ADCB-B123C5BE4878}" type="presParOf" srcId="{124D0BAE-F188-6041-A085-28C97FD0A127}" destId="{320940CF-FAAA-6A4C-BB2E-E1CC12BA1215}" srcOrd="2" destOrd="0" presId="urn:microsoft.com/office/officeart/2005/8/layout/hList7#1"/>
    <dgm:cxn modelId="{30773029-1472-4D6D-8288-6210FEBDB996}" type="presParOf" srcId="{124D0BAE-F188-6041-A085-28C97FD0A127}" destId="{6F0BFCF4-2111-7E4B-A8C2-112764AAC57A}" srcOrd="3" destOrd="0" presId="urn:microsoft.com/office/officeart/2005/8/layout/hList7#1"/>
    <dgm:cxn modelId="{E9439E9F-8246-400F-B8C6-BDA7CC5D4CEC}" type="presParOf" srcId="{94EFB88D-C74D-9146-8396-82814B9E216A}" destId="{3B09C495-1408-FA4B-B9B8-195A013564F0}" srcOrd="7" destOrd="0" presId="urn:microsoft.com/office/officeart/2005/8/layout/hList7#1"/>
    <dgm:cxn modelId="{60D93032-8732-48D6-9D16-EDA6BFEAC390}" type="presParOf" srcId="{94EFB88D-C74D-9146-8396-82814B9E216A}" destId="{4E9D0D96-F1F3-8D4F-99FC-34C0D1374E5F}" srcOrd="8" destOrd="0" presId="urn:microsoft.com/office/officeart/2005/8/layout/hList7#1"/>
    <dgm:cxn modelId="{8256303D-9817-498E-9D38-E0D9805D5EA2}" type="presParOf" srcId="{4E9D0D96-F1F3-8D4F-99FC-34C0D1374E5F}" destId="{964562F4-805F-754D-B721-F1E2A331A6D4}" srcOrd="0" destOrd="0" presId="urn:microsoft.com/office/officeart/2005/8/layout/hList7#1"/>
    <dgm:cxn modelId="{C08CCD04-51D8-49F0-9080-D3B891E23DCB}" type="presParOf" srcId="{4E9D0D96-F1F3-8D4F-99FC-34C0D1374E5F}" destId="{33F61F78-4650-744C-B436-DA7CD93254B4}" srcOrd="1" destOrd="0" presId="urn:microsoft.com/office/officeart/2005/8/layout/hList7#1"/>
    <dgm:cxn modelId="{C68D9948-811E-4DA5-B7E9-1115493159A6}" type="presParOf" srcId="{4E9D0D96-F1F3-8D4F-99FC-34C0D1374E5F}" destId="{6246B4F9-6817-CD40-8A18-471518C9349C}" srcOrd="2" destOrd="0" presId="urn:microsoft.com/office/officeart/2005/8/layout/hList7#1"/>
    <dgm:cxn modelId="{187196BF-9B92-47CE-B619-DEDAF59B5204}" type="presParOf" srcId="{4E9D0D96-F1F3-8D4F-99FC-34C0D1374E5F}" destId="{E4E27D92-D9D3-A844-85AD-32B8FD8ED657}" srcOrd="3" destOrd="0" presId="urn:microsoft.com/office/officeart/2005/8/layout/hList7#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612B9C-4596-49F2-A77E-B7644B502B10}" type="doc">
      <dgm:prSet loTypeId="urn:microsoft.com/office/officeart/2009/3/layout/IncreasingArrowsProcess" loCatId="process" qsTypeId="urn:microsoft.com/office/officeart/2005/8/quickstyle/simple1" qsCatId="simple" csTypeId="urn:microsoft.com/office/officeart/2005/8/colors/colorful4" csCatId="colorful" phldr="1"/>
      <dgm:spPr/>
      <dgm:t>
        <a:bodyPr/>
        <a:lstStyle/>
        <a:p>
          <a:endParaRPr lang="en-US"/>
        </a:p>
      </dgm:t>
    </dgm:pt>
    <dgm:pt modelId="{1E5F88F9-6FE7-4C0E-9108-69E96EF0AA97}">
      <dgm:prSet phldrT="[Text]" custT="1"/>
      <dgm:spPr/>
      <dgm:t>
        <a:bodyPr/>
        <a:lstStyle/>
        <a:p>
          <a:pPr algn="ctr"/>
          <a:r>
            <a:rPr lang="fa-IR" sz="1600" b="1" baseline="0" dirty="0">
              <a:latin typeface="Calibri" panose="020F0502020204030204" pitchFamily="34" charset="0"/>
              <a:cs typeface="B Nazanin" pitchFamily="2" charset="-78"/>
            </a:rPr>
            <a:t>نیاز بازار</a:t>
          </a:r>
          <a:endParaRPr lang="en-US" sz="1600" b="1" baseline="0" dirty="0">
            <a:latin typeface="Calibri" panose="020F0502020204030204" pitchFamily="34" charset="0"/>
            <a:cs typeface="B Nazanin" pitchFamily="2" charset="-78"/>
          </a:endParaRPr>
        </a:p>
      </dgm:t>
    </dgm:pt>
    <dgm:pt modelId="{C6B1AB79-9BE5-4332-B12A-F30ECD3A1B4D}" type="parTrans" cxnId="{40F749F3-A492-4351-911E-D047A907890F}">
      <dgm:prSet/>
      <dgm:spPr/>
      <dgm:t>
        <a:bodyPr/>
        <a:lstStyle/>
        <a:p>
          <a:pPr algn="ctr"/>
          <a:endParaRPr lang="en-US" sz="1600" b="0" baseline="0">
            <a:latin typeface="Calibri" panose="020F0502020204030204" pitchFamily="34" charset="0"/>
            <a:cs typeface="B Nazanin" pitchFamily="2" charset="-78"/>
          </a:endParaRPr>
        </a:p>
      </dgm:t>
    </dgm:pt>
    <dgm:pt modelId="{E1C2470F-6A07-4B6A-8629-4728A9BE3F89}" type="sibTrans" cxnId="{40F749F3-A492-4351-911E-D047A907890F}">
      <dgm:prSet/>
      <dgm:spPr/>
      <dgm:t>
        <a:bodyPr/>
        <a:lstStyle/>
        <a:p>
          <a:pPr algn="ctr"/>
          <a:endParaRPr lang="en-US" sz="1600" b="0" baseline="0">
            <a:latin typeface="Calibri" panose="020F0502020204030204" pitchFamily="34" charset="0"/>
            <a:cs typeface="B Nazanin" pitchFamily="2" charset="-78"/>
          </a:endParaRPr>
        </a:p>
      </dgm:t>
    </dgm:pt>
    <dgm:pt modelId="{9900E2D5-688C-41F1-B2DC-0AB20A87F744}">
      <dgm:prSet phldrT="[Text]" custT="1"/>
      <dgm:spPr/>
      <dgm:t>
        <a:bodyPr/>
        <a:lstStyle/>
        <a:p>
          <a:pPr algn="ctr"/>
          <a:r>
            <a:rPr lang="fa-IR" sz="1600" b="0" baseline="0" dirty="0">
              <a:latin typeface="Calibri" panose="020F0502020204030204" pitchFamily="34" charset="0"/>
              <a:cs typeface="B Nazanin" pitchFamily="2" charset="-78"/>
            </a:rPr>
            <a:t>توسعه سرویسهای مخابراتی و باند پهن در کشور</a:t>
          </a:r>
          <a:endParaRPr lang="en-US" sz="1600" b="0" baseline="0" dirty="0">
            <a:latin typeface="Calibri" panose="020F0502020204030204" pitchFamily="34" charset="0"/>
            <a:cs typeface="B Nazanin" pitchFamily="2" charset="-78"/>
          </a:endParaRPr>
        </a:p>
      </dgm:t>
    </dgm:pt>
    <dgm:pt modelId="{80E998A4-BBB0-4735-8001-E78DF334DFFF}" type="parTrans" cxnId="{15F239EB-E84F-4D88-B887-2F67117D61F1}">
      <dgm:prSet/>
      <dgm:spPr/>
      <dgm:t>
        <a:bodyPr/>
        <a:lstStyle/>
        <a:p>
          <a:pPr algn="ctr"/>
          <a:endParaRPr lang="en-US" sz="1600" b="0" baseline="0">
            <a:latin typeface="Calibri" panose="020F0502020204030204" pitchFamily="34" charset="0"/>
            <a:cs typeface="B Nazanin" pitchFamily="2" charset="-78"/>
          </a:endParaRPr>
        </a:p>
      </dgm:t>
    </dgm:pt>
    <dgm:pt modelId="{C5E0D320-8186-4F7A-B124-D0AA2B8E2CA7}" type="sibTrans" cxnId="{15F239EB-E84F-4D88-B887-2F67117D61F1}">
      <dgm:prSet/>
      <dgm:spPr/>
      <dgm:t>
        <a:bodyPr/>
        <a:lstStyle/>
        <a:p>
          <a:pPr algn="ctr"/>
          <a:endParaRPr lang="en-US" sz="1600" b="0" baseline="0">
            <a:latin typeface="Calibri" panose="020F0502020204030204" pitchFamily="34" charset="0"/>
            <a:cs typeface="B Nazanin" pitchFamily="2" charset="-78"/>
          </a:endParaRPr>
        </a:p>
      </dgm:t>
    </dgm:pt>
    <dgm:pt modelId="{0807CE99-0C39-451E-8CB7-50615A225907}">
      <dgm:prSet phldrT="[Text]" custT="1"/>
      <dgm:spPr/>
      <dgm:t>
        <a:bodyPr/>
        <a:lstStyle/>
        <a:p>
          <a:pPr algn="ctr" rtl="1"/>
          <a:endParaRPr lang="en-US" sz="1600" b="1" baseline="0" dirty="0">
            <a:latin typeface="Calibri" panose="020F0502020204030204" pitchFamily="34" charset="0"/>
            <a:cs typeface="B Nazanin" pitchFamily="2" charset="-78"/>
          </a:endParaRPr>
        </a:p>
      </dgm:t>
    </dgm:pt>
    <dgm:pt modelId="{BDE15BCF-981B-4AC5-9FEA-78FA5F39B117}" type="parTrans" cxnId="{A0A017CB-B839-41AB-A04E-2E1F0D4B2259}">
      <dgm:prSet/>
      <dgm:spPr/>
      <dgm:t>
        <a:bodyPr/>
        <a:lstStyle/>
        <a:p>
          <a:pPr algn="ctr"/>
          <a:endParaRPr lang="en-US" sz="1600" b="0" baseline="0">
            <a:latin typeface="Calibri" panose="020F0502020204030204" pitchFamily="34" charset="0"/>
            <a:cs typeface="B Nazanin" pitchFamily="2" charset="-78"/>
          </a:endParaRPr>
        </a:p>
      </dgm:t>
    </dgm:pt>
    <dgm:pt modelId="{9D3B0A0B-2834-4714-9C5B-43963A19FC85}" type="sibTrans" cxnId="{A0A017CB-B839-41AB-A04E-2E1F0D4B2259}">
      <dgm:prSet/>
      <dgm:spPr/>
      <dgm:t>
        <a:bodyPr/>
        <a:lstStyle/>
        <a:p>
          <a:pPr algn="ctr"/>
          <a:endParaRPr lang="en-US" sz="1600" b="0" baseline="0">
            <a:latin typeface="Calibri" panose="020F0502020204030204" pitchFamily="34" charset="0"/>
            <a:cs typeface="B Nazanin" pitchFamily="2" charset="-78"/>
          </a:endParaRPr>
        </a:p>
      </dgm:t>
    </dgm:pt>
    <dgm:pt modelId="{4CAA34B3-0D0B-41A3-A13D-47311D1DC71F}">
      <dgm:prSet phldrT="[Text]" custT="1"/>
      <dgm:spPr/>
      <dgm:t>
        <a:bodyPr/>
        <a:lstStyle/>
        <a:p>
          <a:pPr algn="ctr"/>
          <a:r>
            <a:rPr lang="fa-IR" sz="1600" b="0" baseline="0" dirty="0">
              <a:latin typeface="Calibri" panose="020F0502020204030204" pitchFamily="34" charset="0"/>
              <a:cs typeface="B Nazanin" pitchFamily="2" charset="-78"/>
            </a:rPr>
            <a:t>رویکرد اپراتورها و فعالین بین المللی در هم افزایی از طریق همگرایی  و استانداردسازی</a:t>
          </a:r>
          <a:endParaRPr lang="en-US" sz="1600" b="0" baseline="0" dirty="0">
            <a:latin typeface="Calibri" panose="020F0502020204030204" pitchFamily="34" charset="0"/>
            <a:cs typeface="B Nazanin" pitchFamily="2" charset="-78"/>
          </a:endParaRPr>
        </a:p>
      </dgm:t>
    </dgm:pt>
    <dgm:pt modelId="{01ADB716-0D7B-40E3-AAFF-0ED7889096A7}" type="parTrans" cxnId="{502ED232-C29C-415E-8240-4D706D8C944D}">
      <dgm:prSet/>
      <dgm:spPr/>
      <dgm:t>
        <a:bodyPr/>
        <a:lstStyle/>
        <a:p>
          <a:pPr algn="ctr"/>
          <a:endParaRPr lang="en-US" sz="1600" b="0" baseline="0">
            <a:latin typeface="Calibri" panose="020F0502020204030204" pitchFamily="34" charset="0"/>
            <a:cs typeface="B Nazanin" pitchFamily="2" charset="-78"/>
          </a:endParaRPr>
        </a:p>
      </dgm:t>
    </dgm:pt>
    <dgm:pt modelId="{6F4055B1-F825-4B96-9AB9-9F562A2BBE42}" type="sibTrans" cxnId="{502ED232-C29C-415E-8240-4D706D8C944D}">
      <dgm:prSet/>
      <dgm:spPr/>
      <dgm:t>
        <a:bodyPr/>
        <a:lstStyle/>
        <a:p>
          <a:pPr algn="ctr"/>
          <a:endParaRPr lang="en-US" sz="1600" b="0" baseline="0">
            <a:latin typeface="Calibri" panose="020F0502020204030204" pitchFamily="34" charset="0"/>
            <a:cs typeface="B Nazanin" pitchFamily="2" charset="-78"/>
          </a:endParaRPr>
        </a:p>
      </dgm:t>
    </dgm:pt>
    <dgm:pt modelId="{8AC98C65-FDDC-4733-B661-36CE625E57C8}">
      <dgm:prSet phldrT="[Text]" custT="1"/>
      <dgm:spPr/>
      <dgm:t>
        <a:bodyPr/>
        <a:lstStyle/>
        <a:p>
          <a:pPr algn="ctr"/>
          <a:endParaRPr lang="en-US" sz="1600" b="1" baseline="0" dirty="0">
            <a:latin typeface="Calibri" panose="020F0502020204030204" pitchFamily="34" charset="0"/>
            <a:cs typeface="B Nazanin" pitchFamily="2" charset="-78"/>
          </a:endParaRPr>
        </a:p>
      </dgm:t>
    </dgm:pt>
    <dgm:pt modelId="{03C733F7-59D9-4A36-8F93-D3749B342022}" type="parTrans" cxnId="{2B82B8A2-97B6-430B-9180-F25DA2A2B1B1}">
      <dgm:prSet/>
      <dgm:spPr/>
      <dgm:t>
        <a:bodyPr/>
        <a:lstStyle/>
        <a:p>
          <a:pPr algn="ctr"/>
          <a:endParaRPr lang="en-US" sz="1600" b="0" baseline="0">
            <a:latin typeface="Calibri" panose="020F0502020204030204" pitchFamily="34" charset="0"/>
            <a:cs typeface="B Nazanin" pitchFamily="2" charset="-78"/>
          </a:endParaRPr>
        </a:p>
      </dgm:t>
    </dgm:pt>
    <dgm:pt modelId="{D719FEB4-1FB5-4AE6-9253-4233AF3E579E}" type="sibTrans" cxnId="{2B82B8A2-97B6-430B-9180-F25DA2A2B1B1}">
      <dgm:prSet/>
      <dgm:spPr/>
      <dgm:t>
        <a:bodyPr/>
        <a:lstStyle/>
        <a:p>
          <a:pPr algn="ctr"/>
          <a:endParaRPr lang="en-US" sz="1600" b="0" baseline="0">
            <a:latin typeface="Calibri" panose="020F0502020204030204" pitchFamily="34" charset="0"/>
            <a:cs typeface="B Nazanin" pitchFamily="2" charset="-78"/>
          </a:endParaRPr>
        </a:p>
      </dgm:t>
    </dgm:pt>
    <dgm:pt modelId="{D704EB8A-C71A-4869-93DA-8B7B1900FFB5}">
      <dgm:prSet phldrT="[Text]" custT="1"/>
      <dgm:spPr/>
      <dgm:t>
        <a:bodyPr/>
        <a:lstStyle/>
        <a:p>
          <a:pPr algn="ctr"/>
          <a:r>
            <a:rPr lang="fa-IR" sz="1600" b="0" baseline="0" dirty="0">
              <a:latin typeface="Calibri" panose="020F0502020204030204" pitchFamily="34" charset="0"/>
              <a:cs typeface="B Nazanin" pitchFamily="2" charset="-78"/>
            </a:rPr>
            <a:t>نگاه تخصصی و رصد نمودن رویکردهای جهانی با لحاظ نمودن ملاحظات و اولویتهای بومی</a:t>
          </a:r>
          <a:endParaRPr lang="en-US" sz="1600" b="0" baseline="0" dirty="0">
            <a:latin typeface="Calibri" panose="020F0502020204030204" pitchFamily="34" charset="0"/>
            <a:cs typeface="B Nazanin" pitchFamily="2" charset="-78"/>
          </a:endParaRPr>
        </a:p>
      </dgm:t>
    </dgm:pt>
    <dgm:pt modelId="{148E8AA9-4D85-4F2C-9C5E-0217C0A0B6C0}" type="parTrans" cxnId="{9C6BC54E-DD10-4718-BCAB-648CF271A8F5}">
      <dgm:prSet/>
      <dgm:spPr/>
      <dgm:t>
        <a:bodyPr/>
        <a:lstStyle/>
        <a:p>
          <a:pPr algn="ctr"/>
          <a:endParaRPr lang="en-US" sz="1600" b="0" baseline="0">
            <a:latin typeface="Calibri" panose="020F0502020204030204" pitchFamily="34" charset="0"/>
            <a:cs typeface="B Nazanin" pitchFamily="2" charset="-78"/>
          </a:endParaRPr>
        </a:p>
      </dgm:t>
    </dgm:pt>
    <dgm:pt modelId="{E051302E-024F-4A62-9A69-7D0DD42CE274}" type="sibTrans" cxnId="{9C6BC54E-DD10-4718-BCAB-648CF271A8F5}">
      <dgm:prSet/>
      <dgm:spPr/>
      <dgm:t>
        <a:bodyPr/>
        <a:lstStyle/>
        <a:p>
          <a:pPr algn="ctr"/>
          <a:endParaRPr lang="en-US" sz="1600" b="0" baseline="0">
            <a:latin typeface="Calibri" panose="020F0502020204030204" pitchFamily="34" charset="0"/>
            <a:cs typeface="B Nazanin" pitchFamily="2" charset="-78"/>
          </a:endParaRPr>
        </a:p>
      </dgm:t>
    </dgm:pt>
    <dgm:pt modelId="{40AD74FF-D201-4E07-BEBE-84326F05C463}" type="pres">
      <dgm:prSet presAssocID="{8A612B9C-4596-49F2-A77E-B7644B502B10}" presName="Name0" presStyleCnt="0">
        <dgm:presLayoutVars>
          <dgm:chMax val="5"/>
          <dgm:chPref val="5"/>
          <dgm:dir/>
          <dgm:animLvl val="lvl"/>
        </dgm:presLayoutVars>
      </dgm:prSet>
      <dgm:spPr/>
    </dgm:pt>
    <dgm:pt modelId="{C9E06294-BC25-4665-A98B-75EBA671D928}" type="pres">
      <dgm:prSet presAssocID="{1E5F88F9-6FE7-4C0E-9108-69E96EF0AA97}" presName="parentText1" presStyleLbl="node1" presStyleIdx="0" presStyleCnt="3" custLinFactNeighborY="-26119">
        <dgm:presLayoutVars>
          <dgm:chMax/>
          <dgm:chPref val="3"/>
          <dgm:bulletEnabled val="1"/>
        </dgm:presLayoutVars>
      </dgm:prSet>
      <dgm:spPr/>
    </dgm:pt>
    <dgm:pt modelId="{B1231777-4A6F-4C77-BFF3-FB3681E99E35}" type="pres">
      <dgm:prSet presAssocID="{1E5F88F9-6FE7-4C0E-9108-69E96EF0AA97}" presName="childText1" presStyleLbl="solidAlignAcc1" presStyleIdx="0" presStyleCnt="3" custScaleX="97968" custScaleY="75132" custLinFactNeighborX="305" custLinFactNeighborY="-25104">
        <dgm:presLayoutVars>
          <dgm:chMax val="0"/>
          <dgm:chPref val="0"/>
          <dgm:bulletEnabled val="1"/>
        </dgm:presLayoutVars>
      </dgm:prSet>
      <dgm:spPr/>
    </dgm:pt>
    <dgm:pt modelId="{CF6BEC35-096A-4567-BA6F-97666A24D39C}" type="pres">
      <dgm:prSet presAssocID="{0807CE99-0C39-451E-8CB7-50615A225907}" presName="parentText2" presStyleLbl="node1" presStyleIdx="1" presStyleCnt="3" custScaleX="100071" custLinFactNeighborX="401" custLinFactNeighborY="-9029">
        <dgm:presLayoutVars>
          <dgm:chMax/>
          <dgm:chPref val="3"/>
          <dgm:bulletEnabled val="1"/>
        </dgm:presLayoutVars>
      </dgm:prSet>
      <dgm:spPr/>
    </dgm:pt>
    <dgm:pt modelId="{DE12A5B0-EFEC-4878-B0BC-87A325C33A1D}" type="pres">
      <dgm:prSet presAssocID="{0807CE99-0C39-451E-8CB7-50615A225907}" presName="childText2" presStyleLbl="solidAlignAcc1" presStyleIdx="1" presStyleCnt="3" custScaleX="97968" custScaleY="75132" custLinFactNeighborX="1050" custLinFactNeighborY="-16929">
        <dgm:presLayoutVars>
          <dgm:chMax val="0"/>
          <dgm:chPref val="0"/>
          <dgm:bulletEnabled val="1"/>
        </dgm:presLayoutVars>
      </dgm:prSet>
      <dgm:spPr/>
    </dgm:pt>
    <dgm:pt modelId="{C5CA6FBE-A633-412B-BFF8-F25CAD02B41C}" type="pres">
      <dgm:prSet presAssocID="{8AC98C65-FDDC-4733-B661-36CE625E57C8}" presName="parentText3" presStyleLbl="node1" presStyleIdx="2" presStyleCnt="3" custScaleX="99401" custLinFactNeighborX="806" custLinFactNeighborY="8378">
        <dgm:presLayoutVars>
          <dgm:chMax/>
          <dgm:chPref val="3"/>
          <dgm:bulletEnabled val="1"/>
        </dgm:presLayoutVars>
      </dgm:prSet>
      <dgm:spPr/>
    </dgm:pt>
    <dgm:pt modelId="{569C0290-32D8-49B8-908E-25FF55085672}" type="pres">
      <dgm:prSet presAssocID="{8AC98C65-FDDC-4733-B661-36CE625E57C8}" presName="childText3" presStyleLbl="solidAlignAcc1" presStyleIdx="2" presStyleCnt="3" custScaleX="97968" custScaleY="82645" custLinFactNeighborX="1400" custLinFactNeighborY="-3915">
        <dgm:presLayoutVars>
          <dgm:chMax val="0"/>
          <dgm:chPref val="0"/>
          <dgm:bulletEnabled val="1"/>
        </dgm:presLayoutVars>
      </dgm:prSet>
      <dgm:spPr/>
    </dgm:pt>
  </dgm:ptLst>
  <dgm:cxnLst>
    <dgm:cxn modelId="{CC80BD12-BCF0-46F9-B86E-4525DE83CF72}" type="presOf" srcId="{4CAA34B3-0D0B-41A3-A13D-47311D1DC71F}" destId="{DE12A5B0-EFEC-4878-B0BC-87A325C33A1D}" srcOrd="0" destOrd="0" presId="urn:microsoft.com/office/officeart/2009/3/layout/IncreasingArrowsProcess"/>
    <dgm:cxn modelId="{502ED232-C29C-415E-8240-4D706D8C944D}" srcId="{0807CE99-0C39-451E-8CB7-50615A225907}" destId="{4CAA34B3-0D0B-41A3-A13D-47311D1DC71F}" srcOrd="0" destOrd="0" parTransId="{01ADB716-0D7B-40E3-AAFF-0ED7889096A7}" sibTransId="{6F4055B1-F825-4B96-9AB9-9F562A2BBE42}"/>
    <dgm:cxn modelId="{9C6BC54E-DD10-4718-BCAB-648CF271A8F5}" srcId="{8AC98C65-FDDC-4733-B661-36CE625E57C8}" destId="{D704EB8A-C71A-4869-93DA-8B7B1900FFB5}" srcOrd="0" destOrd="0" parTransId="{148E8AA9-4D85-4F2C-9C5E-0217C0A0B6C0}" sibTransId="{E051302E-024F-4A62-9A69-7D0DD42CE274}"/>
    <dgm:cxn modelId="{582FEC6F-9F16-4813-936B-D2405B743707}" type="presOf" srcId="{8A612B9C-4596-49F2-A77E-B7644B502B10}" destId="{40AD74FF-D201-4E07-BEBE-84326F05C463}" srcOrd="0" destOrd="0" presId="urn:microsoft.com/office/officeart/2009/3/layout/IncreasingArrowsProcess"/>
    <dgm:cxn modelId="{A809DC52-2FED-4DB7-8115-1ED6E6136035}" type="presOf" srcId="{8AC98C65-FDDC-4733-B661-36CE625E57C8}" destId="{C5CA6FBE-A633-412B-BFF8-F25CAD02B41C}" srcOrd="0" destOrd="0" presId="urn:microsoft.com/office/officeart/2009/3/layout/IncreasingArrowsProcess"/>
    <dgm:cxn modelId="{2B82B8A2-97B6-430B-9180-F25DA2A2B1B1}" srcId="{8A612B9C-4596-49F2-A77E-B7644B502B10}" destId="{8AC98C65-FDDC-4733-B661-36CE625E57C8}" srcOrd="2" destOrd="0" parTransId="{03C733F7-59D9-4A36-8F93-D3749B342022}" sibTransId="{D719FEB4-1FB5-4AE6-9253-4233AF3E579E}"/>
    <dgm:cxn modelId="{7BD573BD-58B6-4726-8898-CDE2F9FEF56A}" type="presOf" srcId="{1E5F88F9-6FE7-4C0E-9108-69E96EF0AA97}" destId="{C9E06294-BC25-4665-A98B-75EBA671D928}" srcOrd="0" destOrd="0" presId="urn:microsoft.com/office/officeart/2009/3/layout/IncreasingArrowsProcess"/>
    <dgm:cxn modelId="{1C2D8EC0-C8C6-4EC2-B244-31471178760A}" type="presOf" srcId="{0807CE99-0C39-451E-8CB7-50615A225907}" destId="{CF6BEC35-096A-4567-BA6F-97666A24D39C}" srcOrd="0" destOrd="0" presId="urn:microsoft.com/office/officeart/2009/3/layout/IncreasingArrowsProcess"/>
    <dgm:cxn modelId="{A0A017CB-B839-41AB-A04E-2E1F0D4B2259}" srcId="{8A612B9C-4596-49F2-A77E-B7644B502B10}" destId="{0807CE99-0C39-451E-8CB7-50615A225907}" srcOrd="1" destOrd="0" parTransId="{BDE15BCF-981B-4AC5-9FEA-78FA5F39B117}" sibTransId="{9D3B0A0B-2834-4714-9C5B-43963A19FC85}"/>
    <dgm:cxn modelId="{BB1670D6-AC12-4FDD-BF5E-BD219007F952}" type="presOf" srcId="{9900E2D5-688C-41F1-B2DC-0AB20A87F744}" destId="{B1231777-4A6F-4C77-BFF3-FB3681E99E35}" srcOrd="0" destOrd="0" presId="urn:microsoft.com/office/officeart/2009/3/layout/IncreasingArrowsProcess"/>
    <dgm:cxn modelId="{7B9308DE-71AC-411E-BACA-A571178D0292}" type="presOf" srcId="{D704EB8A-C71A-4869-93DA-8B7B1900FFB5}" destId="{569C0290-32D8-49B8-908E-25FF55085672}" srcOrd="0" destOrd="0" presId="urn:microsoft.com/office/officeart/2009/3/layout/IncreasingArrowsProcess"/>
    <dgm:cxn modelId="{15F239EB-E84F-4D88-B887-2F67117D61F1}" srcId="{1E5F88F9-6FE7-4C0E-9108-69E96EF0AA97}" destId="{9900E2D5-688C-41F1-B2DC-0AB20A87F744}" srcOrd="0" destOrd="0" parTransId="{80E998A4-BBB0-4735-8001-E78DF334DFFF}" sibTransId="{C5E0D320-8186-4F7A-B124-D0AA2B8E2CA7}"/>
    <dgm:cxn modelId="{40F749F3-A492-4351-911E-D047A907890F}" srcId="{8A612B9C-4596-49F2-A77E-B7644B502B10}" destId="{1E5F88F9-6FE7-4C0E-9108-69E96EF0AA97}" srcOrd="0" destOrd="0" parTransId="{C6B1AB79-9BE5-4332-B12A-F30ECD3A1B4D}" sibTransId="{E1C2470F-6A07-4B6A-8629-4728A9BE3F89}"/>
    <dgm:cxn modelId="{E64BA948-AAE1-4335-BA0D-1765A31D52A9}" type="presParOf" srcId="{40AD74FF-D201-4E07-BEBE-84326F05C463}" destId="{C9E06294-BC25-4665-A98B-75EBA671D928}" srcOrd="0" destOrd="0" presId="urn:microsoft.com/office/officeart/2009/3/layout/IncreasingArrowsProcess"/>
    <dgm:cxn modelId="{5B31FA26-9485-4D75-BB0D-948B473FEFC2}" type="presParOf" srcId="{40AD74FF-D201-4E07-BEBE-84326F05C463}" destId="{B1231777-4A6F-4C77-BFF3-FB3681E99E35}" srcOrd="1" destOrd="0" presId="urn:microsoft.com/office/officeart/2009/3/layout/IncreasingArrowsProcess"/>
    <dgm:cxn modelId="{76E6177F-3220-4222-A77E-7F72B895EA1D}" type="presParOf" srcId="{40AD74FF-D201-4E07-BEBE-84326F05C463}" destId="{CF6BEC35-096A-4567-BA6F-97666A24D39C}" srcOrd="2" destOrd="0" presId="urn:microsoft.com/office/officeart/2009/3/layout/IncreasingArrowsProcess"/>
    <dgm:cxn modelId="{F93371D3-9E13-40EC-9AF9-DE769E15E18A}" type="presParOf" srcId="{40AD74FF-D201-4E07-BEBE-84326F05C463}" destId="{DE12A5B0-EFEC-4878-B0BC-87A325C33A1D}" srcOrd="3" destOrd="0" presId="urn:microsoft.com/office/officeart/2009/3/layout/IncreasingArrowsProcess"/>
    <dgm:cxn modelId="{1576AEF4-77EF-4520-B844-D0D24A2641FC}" type="presParOf" srcId="{40AD74FF-D201-4E07-BEBE-84326F05C463}" destId="{C5CA6FBE-A633-412B-BFF8-F25CAD02B41C}" srcOrd="4" destOrd="0" presId="urn:microsoft.com/office/officeart/2009/3/layout/IncreasingArrowsProcess"/>
    <dgm:cxn modelId="{A78A3813-43AE-4696-B7FB-0CC970F95AFC}" type="presParOf" srcId="{40AD74FF-D201-4E07-BEBE-84326F05C463}" destId="{569C0290-32D8-49B8-908E-25FF55085672}" srcOrd="5" destOrd="0" presId="urn:microsoft.com/office/officeart/2009/3/layout/IncreasingArrowsProces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1A4CA22-180D-4E62-A5AD-61772A3FAB1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055186E1-0278-438E-9C5F-2986161D93F0}">
      <dgm:prSet phldrT="[Text]" phldr="1"/>
      <dgm:spPr>
        <a:noFill/>
        <a:ln>
          <a:noFill/>
        </a:ln>
      </dgm:spPr>
      <dgm:t>
        <a:bodyPr/>
        <a:lstStyle/>
        <a:p>
          <a:endParaRPr lang="en-US"/>
        </a:p>
      </dgm:t>
    </dgm:pt>
    <dgm:pt modelId="{72325D00-FFD8-445B-9033-92DE900090A0}" type="parTrans" cxnId="{795401DA-F4C4-454F-8116-61BA2D6598AE}">
      <dgm:prSet/>
      <dgm:spPr/>
      <dgm:t>
        <a:bodyPr/>
        <a:lstStyle/>
        <a:p>
          <a:endParaRPr lang="en-US"/>
        </a:p>
      </dgm:t>
    </dgm:pt>
    <dgm:pt modelId="{3A4DEF2C-36F2-4712-B226-7C6CFDB91289}" type="sibTrans" cxnId="{795401DA-F4C4-454F-8116-61BA2D6598AE}">
      <dgm:prSet/>
      <dgm:spPr>
        <a:ln>
          <a:solidFill>
            <a:srgbClr val="3C938C"/>
          </a:solidFill>
        </a:ln>
      </dgm:spPr>
      <dgm:t>
        <a:bodyPr/>
        <a:lstStyle/>
        <a:p>
          <a:endParaRPr lang="en-US"/>
        </a:p>
      </dgm:t>
    </dgm:pt>
    <dgm:pt modelId="{79215BB9-8C58-4999-8360-EA4F9596B116}">
      <dgm:prSet phldrT="[Text]" phldr="1"/>
      <dgm:spPr>
        <a:noFill/>
        <a:ln>
          <a:noFill/>
        </a:ln>
      </dgm:spPr>
      <dgm:t>
        <a:bodyPr/>
        <a:lstStyle/>
        <a:p>
          <a:endParaRPr lang="en-US"/>
        </a:p>
      </dgm:t>
    </dgm:pt>
    <dgm:pt modelId="{167CA8EA-8A6F-48ED-8CB3-D2418FAFE6FC}" type="parTrans" cxnId="{7F915AB8-A5C9-496E-AF66-7BB28934DAC0}">
      <dgm:prSet/>
      <dgm:spPr/>
      <dgm:t>
        <a:bodyPr/>
        <a:lstStyle/>
        <a:p>
          <a:endParaRPr lang="en-US"/>
        </a:p>
      </dgm:t>
    </dgm:pt>
    <dgm:pt modelId="{66D55849-59CA-4CE1-AC35-95381DA5DEBE}" type="sibTrans" cxnId="{7F915AB8-A5C9-496E-AF66-7BB28934DAC0}">
      <dgm:prSet/>
      <dgm:spPr/>
      <dgm:t>
        <a:bodyPr/>
        <a:lstStyle/>
        <a:p>
          <a:endParaRPr lang="en-US"/>
        </a:p>
      </dgm:t>
    </dgm:pt>
    <dgm:pt modelId="{124A133F-37E9-4717-923A-65E85168DE9D}">
      <dgm:prSet phldrT="[Text]" phldr="1"/>
      <dgm:spPr>
        <a:noFill/>
        <a:ln>
          <a:noFill/>
        </a:ln>
      </dgm:spPr>
      <dgm:t>
        <a:bodyPr/>
        <a:lstStyle/>
        <a:p>
          <a:endParaRPr lang="en-US"/>
        </a:p>
      </dgm:t>
    </dgm:pt>
    <dgm:pt modelId="{714C197D-8F48-4758-AFF9-770FFF7B7071}" type="parTrans" cxnId="{97849782-A89A-43FA-8BCA-05FB11B5B3F6}">
      <dgm:prSet/>
      <dgm:spPr/>
      <dgm:t>
        <a:bodyPr/>
        <a:lstStyle/>
        <a:p>
          <a:endParaRPr lang="en-US"/>
        </a:p>
      </dgm:t>
    </dgm:pt>
    <dgm:pt modelId="{58B9B481-5066-4B20-B20B-3D6EC737E089}" type="sibTrans" cxnId="{97849782-A89A-43FA-8BCA-05FB11B5B3F6}">
      <dgm:prSet/>
      <dgm:spPr/>
      <dgm:t>
        <a:bodyPr/>
        <a:lstStyle/>
        <a:p>
          <a:endParaRPr lang="en-US"/>
        </a:p>
      </dgm:t>
    </dgm:pt>
    <dgm:pt modelId="{68F7A232-B3DD-45BC-AA48-F9B3D7FBBCC0}">
      <dgm:prSet phldrT="[Text]" phldr="1"/>
      <dgm:spPr>
        <a:noFill/>
        <a:ln>
          <a:noFill/>
        </a:ln>
      </dgm:spPr>
      <dgm:t>
        <a:bodyPr/>
        <a:lstStyle/>
        <a:p>
          <a:endParaRPr lang="en-US" dirty="0"/>
        </a:p>
      </dgm:t>
    </dgm:pt>
    <dgm:pt modelId="{C4A5C8F7-977B-4DC3-BCCE-49D4B5F7EE2D}" type="parTrans" cxnId="{CC69C055-C5C6-4315-AE0D-57922A2F9B2B}">
      <dgm:prSet/>
      <dgm:spPr/>
      <dgm:t>
        <a:bodyPr/>
        <a:lstStyle/>
        <a:p>
          <a:endParaRPr lang="en-US"/>
        </a:p>
      </dgm:t>
    </dgm:pt>
    <dgm:pt modelId="{CD50028A-A828-4ECC-8D89-8A2295E80134}" type="sibTrans" cxnId="{CC69C055-C5C6-4315-AE0D-57922A2F9B2B}">
      <dgm:prSet/>
      <dgm:spPr/>
      <dgm:t>
        <a:bodyPr/>
        <a:lstStyle/>
        <a:p>
          <a:endParaRPr lang="en-US"/>
        </a:p>
      </dgm:t>
    </dgm:pt>
    <dgm:pt modelId="{9B4BE38A-F871-491E-819E-5D7B31A101F5}">
      <dgm:prSet phldrT="[Text]" phldr="1"/>
      <dgm:spPr>
        <a:noFill/>
        <a:ln>
          <a:noFill/>
        </a:ln>
      </dgm:spPr>
      <dgm:t>
        <a:bodyPr/>
        <a:lstStyle/>
        <a:p>
          <a:endParaRPr lang="en-US"/>
        </a:p>
      </dgm:t>
    </dgm:pt>
    <dgm:pt modelId="{EF8855A6-5EB8-4E1C-9C92-B6F09CEA2467}" type="parTrans" cxnId="{85A19809-7EEB-4582-9AB9-BB4248E4EA23}">
      <dgm:prSet/>
      <dgm:spPr/>
      <dgm:t>
        <a:bodyPr/>
        <a:lstStyle/>
        <a:p>
          <a:endParaRPr lang="en-US"/>
        </a:p>
      </dgm:t>
    </dgm:pt>
    <dgm:pt modelId="{1547CC9D-F79F-4207-B8B1-344C806B70ED}" type="sibTrans" cxnId="{85A19809-7EEB-4582-9AB9-BB4248E4EA23}">
      <dgm:prSet/>
      <dgm:spPr/>
      <dgm:t>
        <a:bodyPr/>
        <a:lstStyle/>
        <a:p>
          <a:endParaRPr lang="en-US"/>
        </a:p>
      </dgm:t>
    </dgm:pt>
    <dgm:pt modelId="{4500E184-6C65-4D64-A6BA-22A57A8F6578}" type="pres">
      <dgm:prSet presAssocID="{C1A4CA22-180D-4E62-A5AD-61772A3FAB19}" presName="Name0" presStyleCnt="0">
        <dgm:presLayoutVars>
          <dgm:chMax val="7"/>
          <dgm:chPref val="7"/>
          <dgm:dir val="rev"/>
        </dgm:presLayoutVars>
      </dgm:prSet>
      <dgm:spPr/>
    </dgm:pt>
    <dgm:pt modelId="{4FFAF8FC-C41B-4F82-B5BD-240186132700}" type="pres">
      <dgm:prSet presAssocID="{C1A4CA22-180D-4E62-A5AD-61772A3FAB19}" presName="Name1" presStyleCnt="0"/>
      <dgm:spPr/>
    </dgm:pt>
    <dgm:pt modelId="{80F9D291-45C1-4C27-8AF6-D179C9EA6E7A}" type="pres">
      <dgm:prSet presAssocID="{C1A4CA22-180D-4E62-A5AD-61772A3FAB19}" presName="cycle" presStyleCnt="0"/>
      <dgm:spPr/>
    </dgm:pt>
    <dgm:pt modelId="{A560E590-14FA-4D85-B6D5-E6C7BB378A12}" type="pres">
      <dgm:prSet presAssocID="{C1A4CA22-180D-4E62-A5AD-61772A3FAB19}" presName="srcNode" presStyleLbl="node1" presStyleIdx="0" presStyleCnt="5"/>
      <dgm:spPr/>
    </dgm:pt>
    <dgm:pt modelId="{67CD9A67-81F1-4F0A-A96C-4B2392E679CC}" type="pres">
      <dgm:prSet presAssocID="{C1A4CA22-180D-4E62-A5AD-61772A3FAB19}" presName="conn" presStyleLbl="parChTrans1D2" presStyleIdx="0" presStyleCnt="1"/>
      <dgm:spPr/>
    </dgm:pt>
    <dgm:pt modelId="{7CCB9725-D3AE-42F9-A959-4A7EF2B99F82}" type="pres">
      <dgm:prSet presAssocID="{C1A4CA22-180D-4E62-A5AD-61772A3FAB19}" presName="extraNode" presStyleLbl="node1" presStyleIdx="0" presStyleCnt="5"/>
      <dgm:spPr/>
    </dgm:pt>
    <dgm:pt modelId="{D56FF3DD-C634-4259-AE92-CF2FD1D1B5F5}" type="pres">
      <dgm:prSet presAssocID="{C1A4CA22-180D-4E62-A5AD-61772A3FAB19}" presName="dstNode" presStyleLbl="node1" presStyleIdx="0" presStyleCnt="5"/>
      <dgm:spPr/>
    </dgm:pt>
    <dgm:pt modelId="{2093CA09-75AF-4FD0-AF53-079E444FD1FD}" type="pres">
      <dgm:prSet presAssocID="{055186E1-0278-438E-9C5F-2986161D93F0}" presName="text_1" presStyleLbl="node1" presStyleIdx="0" presStyleCnt="5">
        <dgm:presLayoutVars>
          <dgm:bulletEnabled val="1"/>
        </dgm:presLayoutVars>
      </dgm:prSet>
      <dgm:spPr/>
    </dgm:pt>
    <dgm:pt modelId="{92D3C12F-556F-452F-AFF3-7CD2DD7E17AC}" type="pres">
      <dgm:prSet presAssocID="{055186E1-0278-438E-9C5F-2986161D93F0}" presName="accent_1" presStyleCnt="0"/>
      <dgm:spPr/>
    </dgm:pt>
    <dgm:pt modelId="{A0DBA3ED-CBC7-46D1-B15D-65AEDB2185C5}" type="pres">
      <dgm:prSet presAssocID="{055186E1-0278-438E-9C5F-2986161D93F0}" presName="accentRepeatNode" presStyleLbl="solidFgAcc1" presStyleIdx="0" presStyleCnt="5" custScaleX="63807" custScaleY="63807"/>
      <dgm:spPr>
        <a:solidFill>
          <a:srgbClr val="FA1230"/>
        </a:solidFill>
        <a:ln>
          <a:noFill/>
        </a:ln>
      </dgm:spPr>
    </dgm:pt>
    <dgm:pt modelId="{9B459E84-7B56-41EC-9E31-7A1E949DA02D}" type="pres">
      <dgm:prSet presAssocID="{79215BB9-8C58-4999-8360-EA4F9596B116}" presName="text_2" presStyleLbl="node1" presStyleIdx="1" presStyleCnt="5">
        <dgm:presLayoutVars>
          <dgm:bulletEnabled val="1"/>
        </dgm:presLayoutVars>
      </dgm:prSet>
      <dgm:spPr/>
    </dgm:pt>
    <dgm:pt modelId="{C33AF5F2-7032-4FE8-8916-B3AF927435FA}" type="pres">
      <dgm:prSet presAssocID="{79215BB9-8C58-4999-8360-EA4F9596B116}" presName="accent_2" presStyleCnt="0"/>
      <dgm:spPr/>
    </dgm:pt>
    <dgm:pt modelId="{9E857412-CBCB-4E8A-B51D-1713127CEEC8}" type="pres">
      <dgm:prSet presAssocID="{79215BB9-8C58-4999-8360-EA4F9596B116}" presName="accentRepeatNode" presStyleLbl="solidFgAcc1" presStyleIdx="1" presStyleCnt="5" custScaleX="63807" custScaleY="63807" custLinFactNeighborX="7386" custLinFactNeighborY="-14772"/>
      <dgm:spPr>
        <a:solidFill>
          <a:srgbClr val="FA1230"/>
        </a:solidFill>
        <a:ln>
          <a:noFill/>
        </a:ln>
      </dgm:spPr>
    </dgm:pt>
    <dgm:pt modelId="{7CD14F31-FB3F-47FD-8234-B10DF2DB0AB4}" type="pres">
      <dgm:prSet presAssocID="{124A133F-37E9-4717-923A-65E85168DE9D}" presName="text_3" presStyleLbl="node1" presStyleIdx="2" presStyleCnt="5">
        <dgm:presLayoutVars>
          <dgm:bulletEnabled val="1"/>
        </dgm:presLayoutVars>
      </dgm:prSet>
      <dgm:spPr/>
    </dgm:pt>
    <dgm:pt modelId="{38DFCE56-1225-4190-AD23-74FFFD4AF18F}" type="pres">
      <dgm:prSet presAssocID="{124A133F-37E9-4717-923A-65E85168DE9D}" presName="accent_3" presStyleCnt="0"/>
      <dgm:spPr/>
    </dgm:pt>
    <dgm:pt modelId="{E2FC5C52-BC31-4F3B-967D-7F5F2EC574E6}" type="pres">
      <dgm:prSet presAssocID="{124A133F-37E9-4717-923A-65E85168DE9D}" presName="accentRepeatNode" presStyleLbl="solidFgAcc1" presStyleIdx="2" presStyleCnt="5" custScaleX="63807" custScaleY="63807" custLinFactNeighborX="4924" custLinFactNeighborY="-9848"/>
      <dgm:spPr>
        <a:solidFill>
          <a:srgbClr val="FA1230"/>
        </a:solidFill>
        <a:ln>
          <a:noFill/>
        </a:ln>
      </dgm:spPr>
    </dgm:pt>
    <dgm:pt modelId="{9B3CFC40-4D06-4C50-8D8D-9086F83236A0}" type="pres">
      <dgm:prSet presAssocID="{68F7A232-B3DD-45BC-AA48-F9B3D7FBBCC0}" presName="text_4" presStyleLbl="node1" presStyleIdx="3" presStyleCnt="5">
        <dgm:presLayoutVars>
          <dgm:bulletEnabled val="1"/>
        </dgm:presLayoutVars>
      </dgm:prSet>
      <dgm:spPr/>
    </dgm:pt>
    <dgm:pt modelId="{2EC6B937-9A53-4888-A5DD-56A232B72A59}" type="pres">
      <dgm:prSet presAssocID="{68F7A232-B3DD-45BC-AA48-F9B3D7FBBCC0}" presName="accent_4" presStyleCnt="0"/>
      <dgm:spPr/>
    </dgm:pt>
    <dgm:pt modelId="{F7842AED-7D0E-45DB-A830-9B975C72FEA2}" type="pres">
      <dgm:prSet presAssocID="{68F7A232-B3DD-45BC-AA48-F9B3D7FBBCC0}" presName="accentRepeatNode" presStyleLbl="solidFgAcc1" presStyleIdx="3" presStyleCnt="5" custScaleX="63807" custScaleY="63807" custLinFactNeighborX="2462"/>
      <dgm:spPr>
        <a:solidFill>
          <a:srgbClr val="FA1230"/>
        </a:solidFill>
        <a:ln>
          <a:noFill/>
        </a:ln>
      </dgm:spPr>
    </dgm:pt>
    <dgm:pt modelId="{F7A07791-E7C1-415A-958F-394D69A82CB8}" type="pres">
      <dgm:prSet presAssocID="{9B4BE38A-F871-491E-819E-5D7B31A101F5}" presName="text_5" presStyleLbl="node1" presStyleIdx="4" presStyleCnt="5">
        <dgm:presLayoutVars>
          <dgm:bulletEnabled val="1"/>
        </dgm:presLayoutVars>
      </dgm:prSet>
      <dgm:spPr/>
    </dgm:pt>
    <dgm:pt modelId="{B9A238D7-8C35-4C79-9149-92180EC68F57}" type="pres">
      <dgm:prSet presAssocID="{9B4BE38A-F871-491E-819E-5D7B31A101F5}" presName="accent_5" presStyleCnt="0"/>
      <dgm:spPr/>
    </dgm:pt>
    <dgm:pt modelId="{CE217EC3-557E-4017-84E1-5BF7F42540A5}" type="pres">
      <dgm:prSet presAssocID="{9B4BE38A-F871-491E-819E-5D7B31A101F5}" presName="accentRepeatNode" presStyleLbl="solidFgAcc1" presStyleIdx="4" presStyleCnt="5" custScaleX="63807" custScaleY="63807" custLinFactNeighborX="2217" custLinFactNeighborY="4434"/>
      <dgm:spPr>
        <a:solidFill>
          <a:srgbClr val="FA1230"/>
        </a:solidFill>
        <a:ln>
          <a:noFill/>
        </a:ln>
      </dgm:spPr>
    </dgm:pt>
  </dgm:ptLst>
  <dgm:cxnLst>
    <dgm:cxn modelId="{85A19809-7EEB-4582-9AB9-BB4248E4EA23}" srcId="{C1A4CA22-180D-4E62-A5AD-61772A3FAB19}" destId="{9B4BE38A-F871-491E-819E-5D7B31A101F5}" srcOrd="4" destOrd="0" parTransId="{EF8855A6-5EB8-4E1C-9C92-B6F09CEA2467}" sibTransId="{1547CC9D-F79F-4207-B8B1-344C806B70ED}"/>
    <dgm:cxn modelId="{17D99D37-DA37-461A-9AC5-18D362705AA9}" type="presOf" srcId="{79215BB9-8C58-4999-8360-EA4F9596B116}" destId="{9B459E84-7B56-41EC-9E31-7A1E949DA02D}" srcOrd="0" destOrd="0" presId="urn:microsoft.com/office/officeart/2008/layout/VerticalCurvedList"/>
    <dgm:cxn modelId="{B0461944-85E7-424E-AA0A-DAC505003D25}" type="presOf" srcId="{68F7A232-B3DD-45BC-AA48-F9B3D7FBBCC0}" destId="{9B3CFC40-4D06-4C50-8D8D-9086F83236A0}" srcOrd="0" destOrd="0" presId="urn:microsoft.com/office/officeart/2008/layout/VerticalCurvedList"/>
    <dgm:cxn modelId="{1EB8916C-851A-4188-9A00-A1795B52B867}" type="presOf" srcId="{124A133F-37E9-4717-923A-65E85168DE9D}" destId="{7CD14F31-FB3F-47FD-8234-B10DF2DB0AB4}" srcOrd="0" destOrd="0" presId="urn:microsoft.com/office/officeart/2008/layout/VerticalCurvedList"/>
    <dgm:cxn modelId="{CC69C055-C5C6-4315-AE0D-57922A2F9B2B}" srcId="{C1A4CA22-180D-4E62-A5AD-61772A3FAB19}" destId="{68F7A232-B3DD-45BC-AA48-F9B3D7FBBCC0}" srcOrd="3" destOrd="0" parTransId="{C4A5C8F7-977B-4DC3-BCCE-49D4B5F7EE2D}" sibTransId="{CD50028A-A828-4ECC-8D89-8A2295E80134}"/>
    <dgm:cxn modelId="{97849782-A89A-43FA-8BCA-05FB11B5B3F6}" srcId="{C1A4CA22-180D-4E62-A5AD-61772A3FAB19}" destId="{124A133F-37E9-4717-923A-65E85168DE9D}" srcOrd="2" destOrd="0" parTransId="{714C197D-8F48-4758-AFF9-770FFF7B7071}" sibTransId="{58B9B481-5066-4B20-B20B-3D6EC737E089}"/>
    <dgm:cxn modelId="{6B5C4CAC-AA42-4345-B7AA-B970E58151F8}" type="presOf" srcId="{3A4DEF2C-36F2-4712-B226-7C6CFDB91289}" destId="{67CD9A67-81F1-4F0A-A96C-4B2392E679CC}" srcOrd="0" destOrd="0" presId="urn:microsoft.com/office/officeart/2008/layout/VerticalCurvedList"/>
    <dgm:cxn modelId="{7F915AB8-A5C9-496E-AF66-7BB28934DAC0}" srcId="{C1A4CA22-180D-4E62-A5AD-61772A3FAB19}" destId="{79215BB9-8C58-4999-8360-EA4F9596B116}" srcOrd="1" destOrd="0" parTransId="{167CA8EA-8A6F-48ED-8CB3-D2418FAFE6FC}" sibTransId="{66D55849-59CA-4CE1-AC35-95381DA5DEBE}"/>
    <dgm:cxn modelId="{C6DEDFBC-668E-4C8B-9ECE-DB5F875A07B4}" type="presOf" srcId="{9B4BE38A-F871-491E-819E-5D7B31A101F5}" destId="{F7A07791-E7C1-415A-958F-394D69A82CB8}" srcOrd="0" destOrd="0" presId="urn:microsoft.com/office/officeart/2008/layout/VerticalCurvedList"/>
    <dgm:cxn modelId="{795401DA-F4C4-454F-8116-61BA2D6598AE}" srcId="{C1A4CA22-180D-4E62-A5AD-61772A3FAB19}" destId="{055186E1-0278-438E-9C5F-2986161D93F0}" srcOrd="0" destOrd="0" parTransId="{72325D00-FFD8-445B-9033-92DE900090A0}" sibTransId="{3A4DEF2C-36F2-4712-B226-7C6CFDB91289}"/>
    <dgm:cxn modelId="{2837B9DD-ACAE-4A27-9E13-29892ED57436}" type="presOf" srcId="{055186E1-0278-438E-9C5F-2986161D93F0}" destId="{2093CA09-75AF-4FD0-AF53-079E444FD1FD}" srcOrd="0" destOrd="0" presId="urn:microsoft.com/office/officeart/2008/layout/VerticalCurvedList"/>
    <dgm:cxn modelId="{D55783F2-8C74-4843-A120-2C14E613F7FC}" type="presOf" srcId="{C1A4CA22-180D-4E62-A5AD-61772A3FAB19}" destId="{4500E184-6C65-4D64-A6BA-22A57A8F6578}" srcOrd="0" destOrd="0" presId="urn:microsoft.com/office/officeart/2008/layout/VerticalCurvedList"/>
    <dgm:cxn modelId="{151EC640-2621-4D77-9689-1535CB8A19C5}" type="presParOf" srcId="{4500E184-6C65-4D64-A6BA-22A57A8F6578}" destId="{4FFAF8FC-C41B-4F82-B5BD-240186132700}" srcOrd="0" destOrd="0" presId="urn:microsoft.com/office/officeart/2008/layout/VerticalCurvedList"/>
    <dgm:cxn modelId="{BB25D37B-6A59-4F8D-91E0-092B70A1F8A5}" type="presParOf" srcId="{4FFAF8FC-C41B-4F82-B5BD-240186132700}" destId="{80F9D291-45C1-4C27-8AF6-D179C9EA6E7A}" srcOrd="0" destOrd="0" presId="urn:microsoft.com/office/officeart/2008/layout/VerticalCurvedList"/>
    <dgm:cxn modelId="{20E0BAB1-C934-4C64-8D01-8CC8F1232F48}" type="presParOf" srcId="{80F9D291-45C1-4C27-8AF6-D179C9EA6E7A}" destId="{A560E590-14FA-4D85-B6D5-E6C7BB378A12}" srcOrd="0" destOrd="0" presId="urn:microsoft.com/office/officeart/2008/layout/VerticalCurvedList"/>
    <dgm:cxn modelId="{E4F97FD3-CA16-4C04-B649-B9F05A94ACF7}" type="presParOf" srcId="{80F9D291-45C1-4C27-8AF6-D179C9EA6E7A}" destId="{67CD9A67-81F1-4F0A-A96C-4B2392E679CC}" srcOrd="1" destOrd="0" presId="urn:microsoft.com/office/officeart/2008/layout/VerticalCurvedList"/>
    <dgm:cxn modelId="{FD882818-45C3-41E0-A32E-5E9A1F42DE87}" type="presParOf" srcId="{80F9D291-45C1-4C27-8AF6-D179C9EA6E7A}" destId="{7CCB9725-D3AE-42F9-A959-4A7EF2B99F82}" srcOrd="2" destOrd="0" presId="urn:microsoft.com/office/officeart/2008/layout/VerticalCurvedList"/>
    <dgm:cxn modelId="{50B5331E-505F-4944-ACC5-3483944CE1E2}" type="presParOf" srcId="{80F9D291-45C1-4C27-8AF6-D179C9EA6E7A}" destId="{D56FF3DD-C634-4259-AE92-CF2FD1D1B5F5}" srcOrd="3" destOrd="0" presId="urn:microsoft.com/office/officeart/2008/layout/VerticalCurvedList"/>
    <dgm:cxn modelId="{D1537AFC-6EE0-4C6E-AD52-50B21A131C40}" type="presParOf" srcId="{4FFAF8FC-C41B-4F82-B5BD-240186132700}" destId="{2093CA09-75AF-4FD0-AF53-079E444FD1FD}" srcOrd="1" destOrd="0" presId="urn:microsoft.com/office/officeart/2008/layout/VerticalCurvedList"/>
    <dgm:cxn modelId="{23B697C4-3987-425B-863A-F7E86AB39B6D}" type="presParOf" srcId="{4FFAF8FC-C41B-4F82-B5BD-240186132700}" destId="{92D3C12F-556F-452F-AFF3-7CD2DD7E17AC}" srcOrd="2" destOrd="0" presId="urn:microsoft.com/office/officeart/2008/layout/VerticalCurvedList"/>
    <dgm:cxn modelId="{A4AE3BD6-BB85-4BE4-818D-20D22BCE4AAC}" type="presParOf" srcId="{92D3C12F-556F-452F-AFF3-7CD2DD7E17AC}" destId="{A0DBA3ED-CBC7-46D1-B15D-65AEDB2185C5}" srcOrd="0" destOrd="0" presId="urn:microsoft.com/office/officeart/2008/layout/VerticalCurvedList"/>
    <dgm:cxn modelId="{30DF2AE3-D590-401C-B1CB-EBAB537974F5}" type="presParOf" srcId="{4FFAF8FC-C41B-4F82-B5BD-240186132700}" destId="{9B459E84-7B56-41EC-9E31-7A1E949DA02D}" srcOrd="3" destOrd="0" presId="urn:microsoft.com/office/officeart/2008/layout/VerticalCurvedList"/>
    <dgm:cxn modelId="{AA0A9019-94FE-4A18-818D-F216147AD097}" type="presParOf" srcId="{4FFAF8FC-C41B-4F82-B5BD-240186132700}" destId="{C33AF5F2-7032-4FE8-8916-B3AF927435FA}" srcOrd="4" destOrd="0" presId="urn:microsoft.com/office/officeart/2008/layout/VerticalCurvedList"/>
    <dgm:cxn modelId="{FA61AF68-F02A-4289-BC16-7B2DDF5EAE28}" type="presParOf" srcId="{C33AF5F2-7032-4FE8-8916-B3AF927435FA}" destId="{9E857412-CBCB-4E8A-B51D-1713127CEEC8}" srcOrd="0" destOrd="0" presId="urn:microsoft.com/office/officeart/2008/layout/VerticalCurvedList"/>
    <dgm:cxn modelId="{2EFD913E-3D8E-4DE5-89ED-24505E207A78}" type="presParOf" srcId="{4FFAF8FC-C41B-4F82-B5BD-240186132700}" destId="{7CD14F31-FB3F-47FD-8234-B10DF2DB0AB4}" srcOrd="5" destOrd="0" presId="urn:microsoft.com/office/officeart/2008/layout/VerticalCurvedList"/>
    <dgm:cxn modelId="{10DC8945-E577-4631-9BBD-233E6B87F048}" type="presParOf" srcId="{4FFAF8FC-C41B-4F82-B5BD-240186132700}" destId="{38DFCE56-1225-4190-AD23-74FFFD4AF18F}" srcOrd="6" destOrd="0" presId="urn:microsoft.com/office/officeart/2008/layout/VerticalCurvedList"/>
    <dgm:cxn modelId="{49AB1839-4AEA-439F-BFD9-41F604E84CB7}" type="presParOf" srcId="{38DFCE56-1225-4190-AD23-74FFFD4AF18F}" destId="{E2FC5C52-BC31-4F3B-967D-7F5F2EC574E6}" srcOrd="0" destOrd="0" presId="urn:microsoft.com/office/officeart/2008/layout/VerticalCurvedList"/>
    <dgm:cxn modelId="{EAE2C43E-B218-4F85-B554-FEB7A2F972A3}" type="presParOf" srcId="{4FFAF8FC-C41B-4F82-B5BD-240186132700}" destId="{9B3CFC40-4D06-4C50-8D8D-9086F83236A0}" srcOrd="7" destOrd="0" presId="urn:microsoft.com/office/officeart/2008/layout/VerticalCurvedList"/>
    <dgm:cxn modelId="{47660AFA-9FF2-4C9E-B4D6-595035D8EA01}" type="presParOf" srcId="{4FFAF8FC-C41B-4F82-B5BD-240186132700}" destId="{2EC6B937-9A53-4888-A5DD-56A232B72A59}" srcOrd="8" destOrd="0" presId="urn:microsoft.com/office/officeart/2008/layout/VerticalCurvedList"/>
    <dgm:cxn modelId="{90041AD2-9FA1-415C-AF31-BC0E527FBBDF}" type="presParOf" srcId="{2EC6B937-9A53-4888-A5DD-56A232B72A59}" destId="{F7842AED-7D0E-45DB-A830-9B975C72FEA2}" srcOrd="0" destOrd="0" presId="urn:microsoft.com/office/officeart/2008/layout/VerticalCurvedList"/>
    <dgm:cxn modelId="{BC922FE7-B498-4D2F-B77E-BE9E740C6453}" type="presParOf" srcId="{4FFAF8FC-C41B-4F82-B5BD-240186132700}" destId="{F7A07791-E7C1-415A-958F-394D69A82CB8}" srcOrd="9" destOrd="0" presId="urn:microsoft.com/office/officeart/2008/layout/VerticalCurvedList"/>
    <dgm:cxn modelId="{6676DB81-EB64-4A67-B7B1-324E7D065249}" type="presParOf" srcId="{4FFAF8FC-C41B-4F82-B5BD-240186132700}" destId="{B9A238D7-8C35-4C79-9149-92180EC68F57}" srcOrd="10" destOrd="0" presId="urn:microsoft.com/office/officeart/2008/layout/VerticalCurvedList"/>
    <dgm:cxn modelId="{758DEF44-28D2-41DA-870F-7408483946A2}" type="presParOf" srcId="{B9A238D7-8C35-4C79-9149-92180EC68F57}" destId="{CE217EC3-557E-4017-84E1-5BF7F42540A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C75FA0-CC3E-4076-AE16-1E18A050DBAF}">
      <dsp:nvSpPr>
        <dsp:cNvPr id="0" name=""/>
        <dsp:cNvSpPr/>
      </dsp:nvSpPr>
      <dsp:spPr>
        <a:xfrm>
          <a:off x="2758439" y="1894068"/>
          <a:ext cx="1645921" cy="1645921"/>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81280" bIns="81280" numCol="1" spcCol="1270" anchor="ctr" anchorCtr="0">
          <a:noAutofit/>
        </a:bodyPr>
        <a:lstStyle/>
        <a:p>
          <a:pPr marL="0" lvl="0" indent="0" algn="ctr" defTabSz="2844800">
            <a:lnSpc>
              <a:spcPct val="90000"/>
            </a:lnSpc>
            <a:spcBef>
              <a:spcPct val="0"/>
            </a:spcBef>
            <a:spcAft>
              <a:spcPct val="35000"/>
            </a:spcAft>
            <a:buNone/>
          </a:pPr>
          <a:endParaRPr lang="en-US" sz="6400" kern="1200" dirty="0"/>
        </a:p>
      </dsp:txBody>
      <dsp:txXfrm>
        <a:off x="2999479" y="2135108"/>
        <a:ext cx="1163841" cy="1163841"/>
      </dsp:txXfrm>
    </dsp:sp>
    <dsp:sp modelId="{2C94FE4B-24E7-4B1D-B3D3-5D0CC820A925}">
      <dsp:nvSpPr>
        <dsp:cNvPr id="0" name=""/>
        <dsp:cNvSpPr/>
      </dsp:nvSpPr>
      <dsp:spPr>
        <a:xfrm rot="16200000">
          <a:off x="3439619" y="1378324"/>
          <a:ext cx="283561" cy="512517"/>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a:off x="3482153" y="1523361"/>
        <a:ext cx="198493" cy="307511"/>
      </dsp:txXfrm>
    </dsp:sp>
    <dsp:sp modelId="{B1508817-1714-4E50-BAFB-C83DFDECCE9F}">
      <dsp:nvSpPr>
        <dsp:cNvPr id="0" name=""/>
        <dsp:cNvSpPr/>
      </dsp:nvSpPr>
      <dsp:spPr>
        <a:xfrm>
          <a:off x="2903067" y="2382"/>
          <a:ext cx="1356665" cy="1356665"/>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2578100">
            <a:lnSpc>
              <a:spcPct val="90000"/>
            </a:lnSpc>
            <a:spcBef>
              <a:spcPct val="0"/>
            </a:spcBef>
            <a:spcAft>
              <a:spcPct val="35000"/>
            </a:spcAft>
            <a:buNone/>
          </a:pPr>
          <a:endParaRPr lang="en-US" sz="5800" kern="1200" dirty="0"/>
        </a:p>
      </dsp:txBody>
      <dsp:txXfrm>
        <a:off x="3101746" y="201061"/>
        <a:ext cx="959307" cy="959307"/>
      </dsp:txXfrm>
    </dsp:sp>
    <dsp:sp modelId="{A61D9684-04D7-4738-8C9D-CBCC79A38B52}">
      <dsp:nvSpPr>
        <dsp:cNvPr id="0" name=""/>
        <dsp:cNvSpPr/>
      </dsp:nvSpPr>
      <dsp:spPr>
        <a:xfrm rot="19285714">
          <a:off x="4285909" y="1785876"/>
          <a:ext cx="283561" cy="512517"/>
        </a:xfrm>
        <a:prstGeom prst="rightArrow">
          <a:avLst>
            <a:gd name="adj1" fmla="val 60000"/>
            <a:gd name="adj2" fmla="val 50000"/>
          </a:avLst>
        </a:prstGeom>
        <a:solidFill>
          <a:schemeClr val="accent4">
            <a:hueOff val="-744128"/>
            <a:satOff val="4483"/>
            <a:lumOff val="35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a:off x="4295189" y="1914899"/>
        <a:ext cx="198493" cy="307511"/>
      </dsp:txXfrm>
    </dsp:sp>
    <dsp:sp modelId="{9BE43D3F-C188-4ABD-AAA0-DFB9EE237B4D}">
      <dsp:nvSpPr>
        <dsp:cNvPr id="0" name=""/>
        <dsp:cNvSpPr/>
      </dsp:nvSpPr>
      <dsp:spPr>
        <a:xfrm>
          <a:off x="4495121" y="769075"/>
          <a:ext cx="1356665" cy="1356665"/>
        </a:xfrm>
        <a:prstGeom prst="ellipse">
          <a:avLst/>
        </a:prstGeom>
        <a:solidFill>
          <a:schemeClr val="accent4">
            <a:hueOff val="-744128"/>
            <a:satOff val="4483"/>
            <a:lumOff val="35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2578100">
            <a:lnSpc>
              <a:spcPct val="90000"/>
            </a:lnSpc>
            <a:spcBef>
              <a:spcPct val="0"/>
            </a:spcBef>
            <a:spcAft>
              <a:spcPct val="35000"/>
            </a:spcAft>
            <a:buNone/>
          </a:pPr>
          <a:endParaRPr lang="en-US" sz="5800" kern="1200" dirty="0"/>
        </a:p>
      </dsp:txBody>
      <dsp:txXfrm>
        <a:off x="4693800" y="967754"/>
        <a:ext cx="959307" cy="959307"/>
      </dsp:txXfrm>
    </dsp:sp>
    <dsp:sp modelId="{7B60FAA1-5E13-4522-8833-DE55FAFECFCC}">
      <dsp:nvSpPr>
        <dsp:cNvPr id="0" name=""/>
        <dsp:cNvSpPr/>
      </dsp:nvSpPr>
      <dsp:spPr>
        <a:xfrm rot="771429">
          <a:off x="4494925" y="2701637"/>
          <a:ext cx="283561" cy="512517"/>
        </a:xfrm>
        <a:prstGeom prst="rightArrow">
          <a:avLst>
            <a:gd name="adj1" fmla="val 60000"/>
            <a:gd name="adj2" fmla="val 50000"/>
          </a:avLst>
        </a:prstGeom>
        <a:solidFill>
          <a:schemeClr val="accent4">
            <a:hueOff val="-1488257"/>
            <a:satOff val="8966"/>
            <a:lumOff val="719"/>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a:off x="4495991" y="2794675"/>
        <a:ext cx="198493" cy="307511"/>
      </dsp:txXfrm>
    </dsp:sp>
    <dsp:sp modelId="{23DB9B60-564E-4397-88F2-BB6D8BA9CCAC}">
      <dsp:nvSpPr>
        <dsp:cNvPr id="0" name=""/>
        <dsp:cNvSpPr/>
      </dsp:nvSpPr>
      <dsp:spPr>
        <a:xfrm>
          <a:off x="4888326" y="2491819"/>
          <a:ext cx="1356665" cy="1356665"/>
        </a:xfrm>
        <a:prstGeom prst="ellipse">
          <a:avLst/>
        </a:prstGeom>
        <a:solidFill>
          <a:schemeClr val="accent4">
            <a:hueOff val="-1488257"/>
            <a:satOff val="8966"/>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7470" tIns="77470" rIns="77470" bIns="77470" numCol="1" spcCol="1270" anchor="ctr" anchorCtr="0">
          <a:noAutofit/>
        </a:bodyPr>
        <a:lstStyle/>
        <a:p>
          <a:pPr marL="0" lvl="0" indent="0" algn="ctr" defTabSz="2711450">
            <a:lnSpc>
              <a:spcPct val="90000"/>
            </a:lnSpc>
            <a:spcBef>
              <a:spcPct val="0"/>
            </a:spcBef>
            <a:spcAft>
              <a:spcPct val="35000"/>
            </a:spcAft>
            <a:buNone/>
          </a:pPr>
          <a:endParaRPr lang="fa-IR" sz="6100" kern="1200" dirty="0"/>
        </a:p>
      </dsp:txBody>
      <dsp:txXfrm>
        <a:off x="5087005" y="2690498"/>
        <a:ext cx="959307" cy="959307"/>
      </dsp:txXfrm>
    </dsp:sp>
    <dsp:sp modelId="{8F411EEC-BC30-4A3C-83F3-9C63BE942140}">
      <dsp:nvSpPr>
        <dsp:cNvPr id="0" name=""/>
        <dsp:cNvSpPr/>
      </dsp:nvSpPr>
      <dsp:spPr>
        <a:xfrm rot="3857143">
          <a:off x="3909275" y="3436020"/>
          <a:ext cx="283561" cy="512517"/>
        </a:xfrm>
        <a:prstGeom prst="rightArrow">
          <a:avLst>
            <a:gd name="adj1" fmla="val 60000"/>
            <a:gd name="adj2" fmla="val 50000"/>
          </a:avLst>
        </a:prstGeom>
        <a:solidFill>
          <a:schemeClr val="accent4">
            <a:hueOff val="-2232385"/>
            <a:satOff val="13449"/>
            <a:lumOff val="107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a:off x="3933354" y="3500201"/>
        <a:ext cx="198493" cy="307511"/>
      </dsp:txXfrm>
    </dsp:sp>
    <dsp:sp modelId="{38C7DD3B-7525-435A-93E8-077601358252}">
      <dsp:nvSpPr>
        <dsp:cNvPr id="0" name=""/>
        <dsp:cNvSpPr/>
      </dsp:nvSpPr>
      <dsp:spPr>
        <a:xfrm>
          <a:off x="3786590" y="3873352"/>
          <a:ext cx="1356665" cy="1356665"/>
        </a:xfrm>
        <a:prstGeom prst="ellipse">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2578100">
            <a:lnSpc>
              <a:spcPct val="90000"/>
            </a:lnSpc>
            <a:spcBef>
              <a:spcPct val="0"/>
            </a:spcBef>
            <a:spcAft>
              <a:spcPct val="35000"/>
            </a:spcAft>
            <a:buNone/>
          </a:pPr>
          <a:endParaRPr lang="en-US" sz="5800" kern="1200" dirty="0"/>
        </a:p>
      </dsp:txBody>
      <dsp:txXfrm>
        <a:off x="3985269" y="4072031"/>
        <a:ext cx="959307" cy="959307"/>
      </dsp:txXfrm>
    </dsp:sp>
    <dsp:sp modelId="{6064674D-A2BD-4D75-BACE-04F4C388EE62}">
      <dsp:nvSpPr>
        <dsp:cNvPr id="0" name=""/>
        <dsp:cNvSpPr/>
      </dsp:nvSpPr>
      <dsp:spPr>
        <a:xfrm rot="6942857">
          <a:off x="2969963" y="3436020"/>
          <a:ext cx="283561" cy="512517"/>
        </a:xfrm>
        <a:prstGeom prst="rightArrow">
          <a:avLst>
            <a:gd name="adj1" fmla="val 60000"/>
            <a:gd name="adj2" fmla="val 50000"/>
          </a:avLst>
        </a:prstGeom>
        <a:solidFill>
          <a:schemeClr val="accent4">
            <a:hueOff val="-2976513"/>
            <a:satOff val="17933"/>
            <a:lumOff val="143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rot="10800000">
        <a:off x="3030952" y="3500201"/>
        <a:ext cx="198493" cy="307511"/>
      </dsp:txXfrm>
    </dsp:sp>
    <dsp:sp modelId="{90D6256A-3C29-4E69-BE6D-BE86A14D644E}">
      <dsp:nvSpPr>
        <dsp:cNvPr id="0" name=""/>
        <dsp:cNvSpPr/>
      </dsp:nvSpPr>
      <dsp:spPr>
        <a:xfrm>
          <a:off x="2019543" y="3873352"/>
          <a:ext cx="1356665" cy="1356665"/>
        </a:xfrm>
        <a:prstGeom prst="ellipse">
          <a:avLst/>
        </a:prstGeom>
        <a:solidFill>
          <a:schemeClr val="accent4">
            <a:hueOff val="-2976513"/>
            <a:satOff val="17933"/>
            <a:lumOff val="14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2578100">
            <a:lnSpc>
              <a:spcPct val="90000"/>
            </a:lnSpc>
            <a:spcBef>
              <a:spcPct val="0"/>
            </a:spcBef>
            <a:spcAft>
              <a:spcPct val="35000"/>
            </a:spcAft>
            <a:buNone/>
          </a:pPr>
          <a:endParaRPr lang="en-US" sz="5800" kern="1200" dirty="0"/>
        </a:p>
      </dsp:txBody>
      <dsp:txXfrm>
        <a:off x="2218222" y="4072031"/>
        <a:ext cx="959307" cy="959307"/>
      </dsp:txXfrm>
    </dsp:sp>
    <dsp:sp modelId="{0E06CD6C-D1D2-43A2-9949-5B36E55EBD54}">
      <dsp:nvSpPr>
        <dsp:cNvPr id="0" name=""/>
        <dsp:cNvSpPr/>
      </dsp:nvSpPr>
      <dsp:spPr>
        <a:xfrm rot="10028571">
          <a:off x="2384312" y="2701637"/>
          <a:ext cx="283561" cy="512517"/>
        </a:xfrm>
        <a:prstGeom prst="rightArrow">
          <a:avLst>
            <a:gd name="adj1" fmla="val 60000"/>
            <a:gd name="adj2" fmla="val 50000"/>
          </a:avLst>
        </a:prstGeom>
        <a:solidFill>
          <a:schemeClr val="accent4">
            <a:hueOff val="-3720641"/>
            <a:satOff val="22416"/>
            <a:lumOff val="1797"/>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rot="10800000">
        <a:off x="2468314" y="2794675"/>
        <a:ext cx="198493" cy="307511"/>
      </dsp:txXfrm>
    </dsp:sp>
    <dsp:sp modelId="{4D3F1A2E-12B7-4BF7-B7FC-EF5FA9AFAC53}">
      <dsp:nvSpPr>
        <dsp:cNvPr id="0" name=""/>
        <dsp:cNvSpPr/>
      </dsp:nvSpPr>
      <dsp:spPr>
        <a:xfrm>
          <a:off x="917808" y="2491819"/>
          <a:ext cx="1356665" cy="1356665"/>
        </a:xfrm>
        <a:prstGeom prst="ellipse">
          <a:avLst/>
        </a:prstGeom>
        <a:solidFill>
          <a:schemeClr val="accent4">
            <a:hueOff val="-3720641"/>
            <a:satOff val="22416"/>
            <a:lumOff val="179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2578100">
            <a:lnSpc>
              <a:spcPct val="90000"/>
            </a:lnSpc>
            <a:spcBef>
              <a:spcPct val="0"/>
            </a:spcBef>
            <a:spcAft>
              <a:spcPct val="35000"/>
            </a:spcAft>
            <a:buNone/>
          </a:pPr>
          <a:endParaRPr lang="en-US" sz="5800" kern="1200" dirty="0"/>
        </a:p>
      </dsp:txBody>
      <dsp:txXfrm>
        <a:off x="1116487" y="2690498"/>
        <a:ext cx="959307" cy="959307"/>
      </dsp:txXfrm>
    </dsp:sp>
    <dsp:sp modelId="{C5A3D7DD-43D6-43CA-AC49-8E28D37E49E1}">
      <dsp:nvSpPr>
        <dsp:cNvPr id="0" name=""/>
        <dsp:cNvSpPr/>
      </dsp:nvSpPr>
      <dsp:spPr>
        <a:xfrm rot="13114286">
          <a:off x="2593329" y="1785876"/>
          <a:ext cx="283561" cy="512517"/>
        </a:xfrm>
        <a:prstGeom prst="rightArrow">
          <a:avLst>
            <a:gd name="adj1" fmla="val 60000"/>
            <a:gd name="adj2" fmla="val 50000"/>
          </a:avLst>
        </a:prstGeom>
        <a:solidFill>
          <a:schemeClr val="accent4">
            <a:hueOff val="-4464770"/>
            <a:satOff val="26899"/>
            <a:lumOff val="215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endParaRPr lang="en-US" sz="2200" kern="1200"/>
        </a:p>
      </dsp:txBody>
      <dsp:txXfrm rot="10800000">
        <a:off x="2669117" y="1914899"/>
        <a:ext cx="198493" cy="307511"/>
      </dsp:txXfrm>
    </dsp:sp>
    <dsp:sp modelId="{7445EE85-334F-410E-8E00-580BE66D76D6}">
      <dsp:nvSpPr>
        <dsp:cNvPr id="0" name=""/>
        <dsp:cNvSpPr/>
      </dsp:nvSpPr>
      <dsp:spPr>
        <a:xfrm>
          <a:off x="1311013" y="769075"/>
          <a:ext cx="1356665" cy="1356665"/>
        </a:xfrm>
        <a:prstGeom prst="ellipse">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3660" tIns="73660" rIns="73660" bIns="73660" numCol="1" spcCol="1270" anchor="ctr" anchorCtr="0">
          <a:noAutofit/>
        </a:bodyPr>
        <a:lstStyle/>
        <a:p>
          <a:pPr marL="0" lvl="0" indent="0" algn="ctr" defTabSz="2578100">
            <a:lnSpc>
              <a:spcPct val="90000"/>
            </a:lnSpc>
            <a:spcBef>
              <a:spcPct val="0"/>
            </a:spcBef>
            <a:spcAft>
              <a:spcPct val="35000"/>
            </a:spcAft>
            <a:buNone/>
          </a:pPr>
          <a:endParaRPr lang="en-US" sz="5800" kern="1200" dirty="0"/>
        </a:p>
      </dsp:txBody>
      <dsp:txXfrm>
        <a:off x="1509692" y="967754"/>
        <a:ext cx="959307" cy="9593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9A5770-CA44-AD47-97F2-D68CE6CA48FB}">
      <dsp:nvSpPr>
        <dsp:cNvPr id="0" name=""/>
        <dsp:cNvSpPr/>
      </dsp:nvSpPr>
      <dsp:spPr>
        <a:xfrm>
          <a:off x="0" y="0"/>
          <a:ext cx="677095" cy="1830934"/>
        </a:xfrm>
        <a:prstGeom prst="roundRect">
          <a:avLst>
            <a:gd name="adj" fmla="val 1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Dialup</a:t>
          </a:r>
        </a:p>
      </dsp:txBody>
      <dsp:txXfrm>
        <a:off x="0" y="732373"/>
        <a:ext cx="677095" cy="732373"/>
      </dsp:txXfrm>
    </dsp:sp>
    <dsp:sp modelId="{2B309B50-AD8F-BE4B-94D9-4831CBA2426D}">
      <dsp:nvSpPr>
        <dsp:cNvPr id="0" name=""/>
        <dsp:cNvSpPr/>
      </dsp:nvSpPr>
      <dsp:spPr>
        <a:xfrm>
          <a:off x="33697" y="109856"/>
          <a:ext cx="609701" cy="609701"/>
        </a:xfrm>
        <a:prstGeom prst="ellipse">
          <a:avLst/>
        </a:prstGeom>
        <a:blipFill rotWithShape="1">
          <a:blip xmlns:r="http://schemas.openxmlformats.org/officeDocument/2006/relationships" r:embed="rId1"/>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7B83301D-46BE-0346-94ED-87CB92804DB3}">
      <dsp:nvSpPr>
        <dsp:cNvPr id="0" name=""/>
        <dsp:cNvSpPr/>
      </dsp:nvSpPr>
      <dsp:spPr>
        <a:xfrm>
          <a:off x="697408" y="0"/>
          <a:ext cx="677095" cy="1830934"/>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DSL</a:t>
          </a:r>
        </a:p>
      </dsp:txBody>
      <dsp:txXfrm>
        <a:off x="697408" y="732373"/>
        <a:ext cx="677095" cy="732373"/>
      </dsp:txXfrm>
    </dsp:sp>
    <dsp:sp modelId="{25607FBA-54E7-A24E-99DF-CF4CC9B13AC3}">
      <dsp:nvSpPr>
        <dsp:cNvPr id="0" name=""/>
        <dsp:cNvSpPr/>
      </dsp:nvSpPr>
      <dsp:spPr>
        <a:xfrm>
          <a:off x="731105" y="109856"/>
          <a:ext cx="609701" cy="609701"/>
        </a:xfrm>
        <a:prstGeom prst="ellipse">
          <a:avLst/>
        </a:prstGeom>
        <a:blipFill rotWithShape="1">
          <a:blip xmlns:r="http://schemas.openxmlformats.org/officeDocument/2006/relationships" r:embed="rId2"/>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EF282AF5-D012-2D44-B352-428F88708A49}">
      <dsp:nvSpPr>
        <dsp:cNvPr id="0" name=""/>
        <dsp:cNvSpPr/>
      </dsp:nvSpPr>
      <dsp:spPr>
        <a:xfrm>
          <a:off x="1394816" y="0"/>
          <a:ext cx="677095" cy="1830934"/>
        </a:xfrm>
        <a:prstGeom prst="roundRect">
          <a:avLst>
            <a:gd name="adj" fmla="val 1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Wireless</a:t>
          </a:r>
        </a:p>
      </dsp:txBody>
      <dsp:txXfrm>
        <a:off x="1394816" y="732373"/>
        <a:ext cx="677095" cy="732373"/>
      </dsp:txXfrm>
    </dsp:sp>
    <dsp:sp modelId="{AFAB5B41-7985-FA4C-B73F-97A8799EE60A}">
      <dsp:nvSpPr>
        <dsp:cNvPr id="0" name=""/>
        <dsp:cNvSpPr/>
      </dsp:nvSpPr>
      <dsp:spPr>
        <a:xfrm>
          <a:off x="1428513" y="109856"/>
          <a:ext cx="609701" cy="609701"/>
        </a:xfrm>
        <a:prstGeom prst="ellipse">
          <a:avLst/>
        </a:prstGeom>
        <a:blipFill rotWithShape="1">
          <a:blip xmlns:r="http://schemas.openxmlformats.org/officeDocument/2006/relationships" r:embed="rId3"/>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8ACAD052-BAA3-A242-BBBF-A97A7E1AA473}">
      <dsp:nvSpPr>
        <dsp:cNvPr id="0" name=""/>
        <dsp:cNvSpPr/>
      </dsp:nvSpPr>
      <dsp:spPr>
        <a:xfrm>
          <a:off x="2092224" y="0"/>
          <a:ext cx="677095" cy="1830934"/>
        </a:xfrm>
        <a:prstGeom prst="roundRect">
          <a:avLst>
            <a:gd name="adj" fmla="val 1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VoIP</a:t>
          </a:r>
        </a:p>
      </dsp:txBody>
      <dsp:txXfrm>
        <a:off x="2092224" y="732373"/>
        <a:ext cx="677095" cy="732373"/>
      </dsp:txXfrm>
    </dsp:sp>
    <dsp:sp modelId="{6F0BFCF4-2111-7E4B-A8C2-112764AAC57A}">
      <dsp:nvSpPr>
        <dsp:cNvPr id="0" name=""/>
        <dsp:cNvSpPr/>
      </dsp:nvSpPr>
      <dsp:spPr>
        <a:xfrm>
          <a:off x="2125921" y="109856"/>
          <a:ext cx="609701" cy="609701"/>
        </a:xfrm>
        <a:prstGeom prst="ellipse">
          <a:avLst/>
        </a:prstGeom>
        <a:blipFill rotWithShape="1">
          <a:blip xmlns:r="http://schemas.openxmlformats.org/officeDocument/2006/relationships" r:embed="rId4"/>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964562F4-805F-754D-B721-F1E2A331A6D4}">
      <dsp:nvSpPr>
        <dsp:cNvPr id="0" name=""/>
        <dsp:cNvSpPr/>
      </dsp:nvSpPr>
      <dsp:spPr>
        <a:xfrm>
          <a:off x="2789632" y="0"/>
          <a:ext cx="677095" cy="1830934"/>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1" kern="1200" dirty="0"/>
            <a:t>Mobile</a:t>
          </a:r>
        </a:p>
      </dsp:txBody>
      <dsp:txXfrm>
        <a:off x="2789632" y="732373"/>
        <a:ext cx="677095" cy="732373"/>
      </dsp:txXfrm>
    </dsp:sp>
    <dsp:sp modelId="{E4E27D92-D9D3-A844-85AD-32B8FD8ED657}">
      <dsp:nvSpPr>
        <dsp:cNvPr id="0" name=""/>
        <dsp:cNvSpPr/>
      </dsp:nvSpPr>
      <dsp:spPr>
        <a:xfrm>
          <a:off x="2823329" y="109856"/>
          <a:ext cx="609701" cy="609701"/>
        </a:xfrm>
        <a:prstGeom prst="ellipse">
          <a:avLst/>
        </a:prstGeom>
        <a:blipFill rotWithShape="1">
          <a:blip xmlns:r="http://schemas.openxmlformats.org/officeDocument/2006/relationships" r:embed="rId5"/>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46047F4-94C0-D746-A3F7-D8CF9818DA4E}">
      <dsp:nvSpPr>
        <dsp:cNvPr id="0" name=""/>
        <dsp:cNvSpPr/>
      </dsp:nvSpPr>
      <dsp:spPr>
        <a:xfrm>
          <a:off x="138669" y="1182863"/>
          <a:ext cx="3189389" cy="445441"/>
        </a:xfrm>
        <a:prstGeom prst="leftRightArrow">
          <a:avLst/>
        </a:prstGeom>
        <a:gradFill rotWithShape="0">
          <a:gsLst>
            <a:gs pos="0">
              <a:schemeClr val="accent2">
                <a:tint val="40000"/>
                <a:hueOff val="0"/>
                <a:satOff val="0"/>
                <a:lumOff val="0"/>
                <a:alphaOff val="0"/>
                <a:shade val="51000"/>
                <a:satMod val="130000"/>
              </a:schemeClr>
            </a:gs>
            <a:gs pos="80000">
              <a:schemeClr val="accent2">
                <a:tint val="40000"/>
                <a:hueOff val="0"/>
                <a:satOff val="0"/>
                <a:lumOff val="0"/>
                <a:alphaOff val="0"/>
                <a:shade val="93000"/>
                <a:satMod val="130000"/>
              </a:schemeClr>
            </a:gs>
            <a:gs pos="100000">
              <a:schemeClr val="accent2">
                <a:tint val="4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E06294-BC25-4665-A98B-75EBA671D928}">
      <dsp:nvSpPr>
        <dsp:cNvPr id="0" name=""/>
        <dsp:cNvSpPr/>
      </dsp:nvSpPr>
      <dsp:spPr>
        <a:xfrm>
          <a:off x="16832" y="401824"/>
          <a:ext cx="6060847" cy="882690"/>
        </a:xfrm>
        <a:prstGeom prst="rightArrow">
          <a:avLst>
            <a:gd name="adj1" fmla="val 50000"/>
            <a:gd name="adj2" fmla="val 5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254000" bIns="140127" numCol="1" spcCol="1270" anchor="ctr" anchorCtr="0">
          <a:noAutofit/>
        </a:bodyPr>
        <a:lstStyle/>
        <a:p>
          <a:pPr marL="0" lvl="0" indent="0" algn="ctr" defTabSz="711200">
            <a:lnSpc>
              <a:spcPct val="90000"/>
            </a:lnSpc>
            <a:spcBef>
              <a:spcPct val="0"/>
            </a:spcBef>
            <a:spcAft>
              <a:spcPct val="35000"/>
            </a:spcAft>
            <a:buNone/>
          </a:pPr>
          <a:r>
            <a:rPr lang="fa-IR" sz="1600" b="1" kern="1200" baseline="0" dirty="0">
              <a:latin typeface="Calibri" panose="020F0502020204030204" pitchFamily="34" charset="0"/>
              <a:cs typeface="B Nazanin" pitchFamily="2" charset="-78"/>
            </a:rPr>
            <a:t>نیاز بازار</a:t>
          </a:r>
          <a:endParaRPr lang="en-US" sz="1600" b="1" kern="1200" baseline="0" dirty="0">
            <a:latin typeface="Calibri" panose="020F0502020204030204" pitchFamily="34" charset="0"/>
            <a:cs typeface="B Nazanin" pitchFamily="2" charset="-78"/>
          </a:endParaRPr>
        </a:p>
      </dsp:txBody>
      <dsp:txXfrm>
        <a:off x="16832" y="622497"/>
        <a:ext cx="5840175" cy="441345"/>
      </dsp:txXfrm>
    </dsp:sp>
    <dsp:sp modelId="{B1231777-4A6F-4C77-BFF3-FB3681E99E35}">
      <dsp:nvSpPr>
        <dsp:cNvPr id="0" name=""/>
        <dsp:cNvSpPr/>
      </dsp:nvSpPr>
      <dsp:spPr>
        <a:xfrm>
          <a:off x="41491" y="1097616"/>
          <a:ext cx="1828808" cy="1277534"/>
        </a:xfrm>
        <a:prstGeom prst="rect">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fa-IR" sz="1600" b="0" kern="1200" baseline="0" dirty="0">
              <a:latin typeface="Calibri" panose="020F0502020204030204" pitchFamily="34" charset="0"/>
              <a:cs typeface="B Nazanin" pitchFamily="2" charset="-78"/>
            </a:rPr>
            <a:t>توسعه سرویسهای مخابراتی و باند پهن در کشور</a:t>
          </a:r>
          <a:endParaRPr lang="en-US" sz="1600" b="0" kern="1200" baseline="0" dirty="0">
            <a:latin typeface="Calibri" panose="020F0502020204030204" pitchFamily="34" charset="0"/>
            <a:cs typeface="B Nazanin" pitchFamily="2" charset="-78"/>
          </a:endParaRPr>
        </a:p>
      </dsp:txBody>
      <dsp:txXfrm>
        <a:off x="41491" y="1097616"/>
        <a:ext cx="1828808" cy="1277534"/>
      </dsp:txXfrm>
    </dsp:sp>
    <dsp:sp modelId="{CF6BEC35-096A-4567-BA6F-97666A24D39C}">
      <dsp:nvSpPr>
        <dsp:cNvPr id="0" name=""/>
        <dsp:cNvSpPr/>
      </dsp:nvSpPr>
      <dsp:spPr>
        <a:xfrm>
          <a:off x="1898902" y="846906"/>
          <a:ext cx="4197083" cy="882690"/>
        </a:xfrm>
        <a:prstGeom prst="rightArrow">
          <a:avLst>
            <a:gd name="adj1" fmla="val 50000"/>
            <a:gd name="adj2" fmla="val 50000"/>
          </a:avLst>
        </a:prstGeom>
        <a:solidFill>
          <a:schemeClr val="accent4">
            <a:hueOff val="-2232385"/>
            <a:satOff val="13449"/>
            <a:lumOff val="107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254000" bIns="140127" numCol="1" spcCol="1270" anchor="ctr" anchorCtr="0">
          <a:noAutofit/>
        </a:bodyPr>
        <a:lstStyle/>
        <a:p>
          <a:pPr marL="0" lvl="0" indent="0" algn="ctr" defTabSz="711200" rtl="1">
            <a:lnSpc>
              <a:spcPct val="90000"/>
            </a:lnSpc>
            <a:spcBef>
              <a:spcPct val="0"/>
            </a:spcBef>
            <a:spcAft>
              <a:spcPct val="35000"/>
            </a:spcAft>
            <a:buNone/>
          </a:pPr>
          <a:endParaRPr lang="en-US" sz="1600" b="1" kern="1200" baseline="0" dirty="0">
            <a:latin typeface="Calibri" panose="020F0502020204030204" pitchFamily="34" charset="0"/>
            <a:cs typeface="B Nazanin" pitchFamily="2" charset="-78"/>
          </a:endParaRPr>
        </a:p>
      </dsp:txBody>
      <dsp:txXfrm>
        <a:off x="1898902" y="1067579"/>
        <a:ext cx="3976411" cy="441345"/>
      </dsp:txXfrm>
    </dsp:sp>
    <dsp:sp modelId="{DE12A5B0-EFEC-4878-B0BC-87A325C33A1D}">
      <dsp:nvSpPr>
        <dsp:cNvPr id="0" name=""/>
        <dsp:cNvSpPr/>
      </dsp:nvSpPr>
      <dsp:spPr>
        <a:xfrm>
          <a:off x="1922139" y="1530853"/>
          <a:ext cx="1828808" cy="1277534"/>
        </a:xfrm>
        <a:prstGeom prst="rect">
          <a:avLst/>
        </a:prstGeom>
        <a:solidFill>
          <a:schemeClr val="lt1">
            <a:hueOff val="0"/>
            <a:satOff val="0"/>
            <a:lumOff val="0"/>
            <a:alphaOff val="0"/>
          </a:schemeClr>
        </a:solidFill>
        <a:ln w="25400" cap="flat" cmpd="sng" algn="ctr">
          <a:solidFill>
            <a:schemeClr val="accent4">
              <a:hueOff val="-2232385"/>
              <a:satOff val="13449"/>
              <a:lumOff val="107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fa-IR" sz="1600" b="0" kern="1200" baseline="0" dirty="0">
              <a:latin typeface="Calibri" panose="020F0502020204030204" pitchFamily="34" charset="0"/>
              <a:cs typeface="B Nazanin" pitchFamily="2" charset="-78"/>
            </a:rPr>
            <a:t>رویکرد اپراتورها و فعالین بین المللی در هم افزایی از طریق همگرایی  و استانداردسازی</a:t>
          </a:r>
          <a:endParaRPr lang="en-US" sz="1600" b="0" kern="1200" baseline="0" dirty="0">
            <a:latin typeface="Calibri" panose="020F0502020204030204" pitchFamily="34" charset="0"/>
            <a:cs typeface="B Nazanin" pitchFamily="2" charset="-78"/>
          </a:endParaRPr>
        </a:p>
      </dsp:txBody>
      <dsp:txXfrm>
        <a:off x="1922139" y="1530853"/>
        <a:ext cx="1828808" cy="1277534"/>
      </dsp:txXfrm>
    </dsp:sp>
    <dsp:sp modelId="{C5CA6FBE-A633-412B-BFF8-F25CAD02B41C}">
      <dsp:nvSpPr>
        <dsp:cNvPr id="0" name=""/>
        <dsp:cNvSpPr/>
      </dsp:nvSpPr>
      <dsp:spPr>
        <a:xfrm>
          <a:off x="3776042" y="1294786"/>
          <a:ext cx="2313424" cy="882690"/>
        </a:xfrm>
        <a:prstGeom prst="rightArrow">
          <a:avLst>
            <a:gd name="adj1" fmla="val 50000"/>
            <a:gd name="adj2" fmla="val 50000"/>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254000" bIns="140127" numCol="1" spcCol="1270" anchor="ctr" anchorCtr="0">
          <a:noAutofit/>
        </a:bodyPr>
        <a:lstStyle/>
        <a:p>
          <a:pPr marL="0" lvl="0" indent="0" algn="ctr" defTabSz="711200">
            <a:lnSpc>
              <a:spcPct val="90000"/>
            </a:lnSpc>
            <a:spcBef>
              <a:spcPct val="0"/>
            </a:spcBef>
            <a:spcAft>
              <a:spcPct val="35000"/>
            </a:spcAft>
            <a:buNone/>
          </a:pPr>
          <a:endParaRPr lang="en-US" sz="1600" b="1" kern="1200" baseline="0" dirty="0">
            <a:latin typeface="Calibri" panose="020F0502020204030204" pitchFamily="34" charset="0"/>
            <a:cs typeface="B Nazanin" pitchFamily="2" charset="-78"/>
          </a:endParaRPr>
        </a:p>
      </dsp:txBody>
      <dsp:txXfrm>
        <a:off x="3776042" y="1515459"/>
        <a:ext cx="2092752" cy="441345"/>
      </dsp:txXfrm>
    </dsp:sp>
    <dsp:sp modelId="{569C0290-32D8-49B8-908E-25FF55085672}">
      <dsp:nvSpPr>
        <dsp:cNvPr id="0" name=""/>
        <dsp:cNvSpPr/>
      </dsp:nvSpPr>
      <dsp:spPr>
        <a:xfrm>
          <a:off x="3795414" y="1981311"/>
          <a:ext cx="1828808" cy="1384718"/>
        </a:xfrm>
        <a:prstGeom prst="rect">
          <a:avLst/>
        </a:prstGeom>
        <a:solidFill>
          <a:schemeClr val="lt1">
            <a:hueOff val="0"/>
            <a:satOff val="0"/>
            <a:lumOff val="0"/>
            <a:alphaOff val="0"/>
          </a:schemeClr>
        </a:solidFill>
        <a:ln w="25400" cap="flat" cmpd="sng" algn="ctr">
          <a:solidFill>
            <a:schemeClr val="accent4">
              <a:hueOff val="-4464770"/>
              <a:satOff val="26899"/>
              <a:lumOff val="2156"/>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ctr" defTabSz="711200">
            <a:lnSpc>
              <a:spcPct val="90000"/>
            </a:lnSpc>
            <a:spcBef>
              <a:spcPct val="0"/>
            </a:spcBef>
            <a:spcAft>
              <a:spcPct val="35000"/>
            </a:spcAft>
            <a:buNone/>
          </a:pPr>
          <a:r>
            <a:rPr lang="fa-IR" sz="1600" b="0" kern="1200" baseline="0" dirty="0">
              <a:latin typeface="Calibri" panose="020F0502020204030204" pitchFamily="34" charset="0"/>
              <a:cs typeface="B Nazanin" pitchFamily="2" charset="-78"/>
            </a:rPr>
            <a:t>نگاه تخصصی و رصد نمودن رویکردهای جهانی با لحاظ نمودن ملاحظات و اولویتهای بومی</a:t>
          </a:r>
          <a:endParaRPr lang="en-US" sz="1600" b="0" kern="1200" baseline="0" dirty="0">
            <a:latin typeface="Calibri" panose="020F0502020204030204" pitchFamily="34" charset="0"/>
            <a:cs typeface="B Nazanin" pitchFamily="2" charset="-78"/>
          </a:endParaRPr>
        </a:p>
      </dsp:txBody>
      <dsp:txXfrm>
        <a:off x="3795414" y="1981311"/>
        <a:ext cx="1828808" cy="13847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CD9A67-81F1-4F0A-A96C-4B2392E679CC}">
      <dsp:nvSpPr>
        <dsp:cNvPr id="0" name=""/>
        <dsp:cNvSpPr/>
      </dsp:nvSpPr>
      <dsp:spPr>
        <a:xfrm>
          <a:off x="5925068" y="-255313"/>
          <a:ext cx="1963613" cy="1963613"/>
        </a:xfrm>
        <a:prstGeom prst="blockArc">
          <a:avLst>
            <a:gd name="adj1" fmla="val 8100000"/>
            <a:gd name="adj2" fmla="val 13500000"/>
            <a:gd name="adj3" fmla="val 1100"/>
          </a:avLst>
        </a:prstGeom>
        <a:noFill/>
        <a:ln w="25400" cap="flat" cmpd="sng" algn="ctr">
          <a:solidFill>
            <a:srgbClr val="3C938C"/>
          </a:solidFill>
          <a:prstDash val="solid"/>
        </a:ln>
        <a:effectLst/>
      </dsp:spPr>
      <dsp:style>
        <a:lnRef idx="2">
          <a:scrgbClr r="0" g="0" b="0"/>
        </a:lnRef>
        <a:fillRef idx="0">
          <a:scrgbClr r="0" g="0" b="0"/>
        </a:fillRef>
        <a:effectRef idx="0">
          <a:scrgbClr r="0" g="0" b="0"/>
        </a:effectRef>
        <a:fontRef idx="minor"/>
      </dsp:style>
    </dsp:sp>
    <dsp:sp modelId="{2093CA09-75AF-4FD0-AF53-079E444FD1FD}">
      <dsp:nvSpPr>
        <dsp:cNvPr id="0" name=""/>
        <dsp:cNvSpPr/>
      </dsp:nvSpPr>
      <dsp:spPr>
        <a:xfrm>
          <a:off x="13948" y="90782"/>
          <a:ext cx="6091186" cy="181681"/>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144210" bIns="22860" numCol="1" spcCol="1270" anchor="ctr" anchorCtr="0">
          <a:noAutofit/>
        </a:bodyPr>
        <a:lstStyle/>
        <a:p>
          <a:pPr marL="0" lvl="0" indent="0" algn="r" defTabSz="400050">
            <a:lnSpc>
              <a:spcPct val="90000"/>
            </a:lnSpc>
            <a:spcBef>
              <a:spcPct val="0"/>
            </a:spcBef>
            <a:spcAft>
              <a:spcPct val="35000"/>
            </a:spcAft>
            <a:buNone/>
          </a:pPr>
          <a:endParaRPr lang="en-US" sz="900" kern="1200"/>
        </a:p>
      </dsp:txBody>
      <dsp:txXfrm>
        <a:off x="13948" y="90782"/>
        <a:ext cx="6091186" cy="181681"/>
      </dsp:txXfrm>
    </dsp:sp>
    <dsp:sp modelId="{A0DBA3ED-CBC7-46D1-B15D-65AEDB2185C5}">
      <dsp:nvSpPr>
        <dsp:cNvPr id="0" name=""/>
        <dsp:cNvSpPr/>
      </dsp:nvSpPr>
      <dsp:spPr>
        <a:xfrm>
          <a:off x="6032681" y="109169"/>
          <a:ext cx="144906" cy="144906"/>
        </a:xfrm>
        <a:prstGeom prst="ellipse">
          <a:avLst/>
        </a:prstGeom>
        <a:solidFill>
          <a:srgbClr val="FA1230"/>
        </a:solidFill>
        <a:ln w="25400" cap="flat" cmpd="sng" algn="ctr">
          <a:noFill/>
          <a:prstDash val="solid"/>
        </a:ln>
        <a:effectLst/>
      </dsp:spPr>
      <dsp:style>
        <a:lnRef idx="2">
          <a:scrgbClr r="0" g="0" b="0"/>
        </a:lnRef>
        <a:fillRef idx="1">
          <a:scrgbClr r="0" g="0" b="0"/>
        </a:fillRef>
        <a:effectRef idx="0">
          <a:scrgbClr r="0" g="0" b="0"/>
        </a:effectRef>
        <a:fontRef idx="minor"/>
      </dsp:style>
    </dsp:sp>
    <dsp:sp modelId="{9B459E84-7B56-41EC-9E31-7A1E949DA02D}">
      <dsp:nvSpPr>
        <dsp:cNvPr id="0" name=""/>
        <dsp:cNvSpPr/>
      </dsp:nvSpPr>
      <dsp:spPr>
        <a:xfrm>
          <a:off x="13948" y="363217"/>
          <a:ext cx="5960999" cy="181681"/>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144210" bIns="22860" numCol="1" spcCol="1270" anchor="ctr" anchorCtr="0">
          <a:noAutofit/>
        </a:bodyPr>
        <a:lstStyle/>
        <a:p>
          <a:pPr marL="0" lvl="0" indent="0" algn="r" defTabSz="400050">
            <a:lnSpc>
              <a:spcPct val="90000"/>
            </a:lnSpc>
            <a:spcBef>
              <a:spcPct val="0"/>
            </a:spcBef>
            <a:spcAft>
              <a:spcPct val="35000"/>
            </a:spcAft>
            <a:buNone/>
          </a:pPr>
          <a:endParaRPr lang="en-US" sz="900" kern="1200"/>
        </a:p>
      </dsp:txBody>
      <dsp:txXfrm>
        <a:off x="13948" y="363217"/>
        <a:ext cx="5960999" cy="181681"/>
      </dsp:txXfrm>
    </dsp:sp>
    <dsp:sp modelId="{9E857412-CBCB-4E8A-B51D-1713127CEEC8}">
      <dsp:nvSpPr>
        <dsp:cNvPr id="0" name=""/>
        <dsp:cNvSpPr/>
      </dsp:nvSpPr>
      <dsp:spPr>
        <a:xfrm>
          <a:off x="5919268" y="348057"/>
          <a:ext cx="144906" cy="144906"/>
        </a:xfrm>
        <a:prstGeom prst="ellipse">
          <a:avLst/>
        </a:prstGeom>
        <a:solidFill>
          <a:srgbClr val="FA1230"/>
        </a:solidFill>
        <a:ln w="25400" cap="flat" cmpd="sng" algn="ctr">
          <a:noFill/>
          <a:prstDash val="solid"/>
        </a:ln>
        <a:effectLst/>
      </dsp:spPr>
      <dsp:style>
        <a:lnRef idx="2">
          <a:scrgbClr r="0" g="0" b="0"/>
        </a:lnRef>
        <a:fillRef idx="1">
          <a:scrgbClr r="0" g="0" b="0"/>
        </a:fillRef>
        <a:effectRef idx="0">
          <a:scrgbClr r="0" g="0" b="0"/>
        </a:effectRef>
        <a:fontRef idx="minor"/>
      </dsp:style>
    </dsp:sp>
    <dsp:sp modelId="{7CD14F31-FB3F-47FD-8234-B10DF2DB0AB4}">
      <dsp:nvSpPr>
        <dsp:cNvPr id="0" name=""/>
        <dsp:cNvSpPr/>
      </dsp:nvSpPr>
      <dsp:spPr>
        <a:xfrm>
          <a:off x="13948" y="635652"/>
          <a:ext cx="5921042" cy="181681"/>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144210" bIns="22860" numCol="1" spcCol="1270" anchor="ctr" anchorCtr="0">
          <a:noAutofit/>
        </a:bodyPr>
        <a:lstStyle/>
        <a:p>
          <a:pPr marL="0" lvl="0" indent="0" algn="r" defTabSz="400050">
            <a:lnSpc>
              <a:spcPct val="90000"/>
            </a:lnSpc>
            <a:spcBef>
              <a:spcPct val="0"/>
            </a:spcBef>
            <a:spcAft>
              <a:spcPct val="35000"/>
            </a:spcAft>
            <a:buNone/>
          </a:pPr>
          <a:endParaRPr lang="en-US" sz="900" kern="1200"/>
        </a:p>
      </dsp:txBody>
      <dsp:txXfrm>
        <a:off x="13948" y="635652"/>
        <a:ext cx="5921042" cy="181681"/>
      </dsp:txXfrm>
    </dsp:sp>
    <dsp:sp modelId="{E2FC5C52-BC31-4F3B-967D-7F5F2EC574E6}">
      <dsp:nvSpPr>
        <dsp:cNvPr id="0" name=""/>
        <dsp:cNvSpPr/>
      </dsp:nvSpPr>
      <dsp:spPr>
        <a:xfrm>
          <a:off x="5873719" y="631674"/>
          <a:ext cx="144906" cy="144906"/>
        </a:xfrm>
        <a:prstGeom prst="ellipse">
          <a:avLst/>
        </a:prstGeom>
        <a:solidFill>
          <a:srgbClr val="FA1230"/>
        </a:solidFill>
        <a:ln w="25400" cap="flat" cmpd="sng" algn="ctr">
          <a:noFill/>
          <a:prstDash val="solid"/>
        </a:ln>
        <a:effectLst/>
      </dsp:spPr>
      <dsp:style>
        <a:lnRef idx="2">
          <a:scrgbClr r="0" g="0" b="0"/>
        </a:lnRef>
        <a:fillRef idx="1">
          <a:scrgbClr r="0" g="0" b="0"/>
        </a:fillRef>
        <a:effectRef idx="0">
          <a:scrgbClr r="0" g="0" b="0"/>
        </a:effectRef>
        <a:fontRef idx="minor"/>
      </dsp:style>
    </dsp:sp>
    <dsp:sp modelId="{9B3CFC40-4D06-4C50-8D8D-9086F83236A0}">
      <dsp:nvSpPr>
        <dsp:cNvPr id="0" name=""/>
        <dsp:cNvSpPr/>
      </dsp:nvSpPr>
      <dsp:spPr>
        <a:xfrm>
          <a:off x="13948" y="908087"/>
          <a:ext cx="5960999" cy="181681"/>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144210" bIns="22860" numCol="1" spcCol="1270" anchor="ctr" anchorCtr="0">
          <a:noAutofit/>
        </a:bodyPr>
        <a:lstStyle/>
        <a:p>
          <a:pPr marL="0" lvl="0" indent="0" algn="r" defTabSz="400050">
            <a:lnSpc>
              <a:spcPct val="90000"/>
            </a:lnSpc>
            <a:spcBef>
              <a:spcPct val="0"/>
            </a:spcBef>
            <a:spcAft>
              <a:spcPct val="35000"/>
            </a:spcAft>
            <a:buNone/>
          </a:pPr>
          <a:endParaRPr lang="en-US" sz="900" kern="1200" dirty="0"/>
        </a:p>
      </dsp:txBody>
      <dsp:txXfrm>
        <a:off x="13948" y="908087"/>
        <a:ext cx="5960999" cy="181681"/>
      </dsp:txXfrm>
    </dsp:sp>
    <dsp:sp modelId="{F7842AED-7D0E-45DB-A830-9B975C72FEA2}">
      <dsp:nvSpPr>
        <dsp:cNvPr id="0" name=""/>
        <dsp:cNvSpPr/>
      </dsp:nvSpPr>
      <dsp:spPr>
        <a:xfrm>
          <a:off x="5908085" y="926474"/>
          <a:ext cx="144906" cy="144906"/>
        </a:xfrm>
        <a:prstGeom prst="ellipse">
          <a:avLst/>
        </a:prstGeom>
        <a:solidFill>
          <a:srgbClr val="FA1230"/>
        </a:solidFill>
        <a:ln w="25400" cap="flat" cmpd="sng" algn="ctr">
          <a:noFill/>
          <a:prstDash val="solid"/>
        </a:ln>
        <a:effectLst/>
      </dsp:spPr>
      <dsp:style>
        <a:lnRef idx="2">
          <a:scrgbClr r="0" g="0" b="0"/>
        </a:lnRef>
        <a:fillRef idx="1">
          <a:scrgbClr r="0" g="0" b="0"/>
        </a:fillRef>
        <a:effectRef idx="0">
          <a:scrgbClr r="0" g="0" b="0"/>
        </a:effectRef>
        <a:fontRef idx="minor"/>
      </dsp:style>
    </dsp:sp>
    <dsp:sp modelId="{F7A07791-E7C1-415A-958F-394D69A82CB8}">
      <dsp:nvSpPr>
        <dsp:cNvPr id="0" name=""/>
        <dsp:cNvSpPr/>
      </dsp:nvSpPr>
      <dsp:spPr>
        <a:xfrm>
          <a:off x="13948" y="1180522"/>
          <a:ext cx="6091186" cy="181681"/>
        </a:xfrm>
        <a:prstGeom prst="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144210" bIns="22860" numCol="1" spcCol="1270" anchor="ctr" anchorCtr="0">
          <a:noAutofit/>
        </a:bodyPr>
        <a:lstStyle/>
        <a:p>
          <a:pPr marL="0" lvl="0" indent="0" algn="r" defTabSz="400050">
            <a:lnSpc>
              <a:spcPct val="90000"/>
            </a:lnSpc>
            <a:spcBef>
              <a:spcPct val="0"/>
            </a:spcBef>
            <a:spcAft>
              <a:spcPct val="35000"/>
            </a:spcAft>
            <a:buNone/>
          </a:pPr>
          <a:endParaRPr lang="en-US" sz="900" kern="1200"/>
        </a:p>
      </dsp:txBody>
      <dsp:txXfrm>
        <a:off x="13948" y="1180522"/>
        <a:ext cx="6091186" cy="181681"/>
      </dsp:txXfrm>
    </dsp:sp>
    <dsp:sp modelId="{CE217EC3-557E-4017-84E1-5BF7F42540A5}">
      <dsp:nvSpPr>
        <dsp:cNvPr id="0" name=""/>
        <dsp:cNvSpPr/>
      </dsp:nvSpPr>
      <dsp:spPr>
        <a:xfrm>
          <a:off x="6037716" y="1208979"/>
          <a:ext cx="144906" cy="144906"/>
        </a:xfrm>
        <a:prstGeom prst="ellipse">
          <a:avLst/>
        </a:prstGeom>
        <a:solidFill>
          <a:srgbClr val="FA1230"/>
        </a:solidFill>
        <a:ln w="25400" cap="flat" cmpd="sng" algn="ctr">
          <a:no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2-16T12:36:13.340"/>
    </inkml:context>
    <inkml:brush xml:id="br0">
      <inkml:brushProperty name="width" value="0.2" units="cm"/>
      <inkml:brushProperty name="height" value="0.2" units="cm"/>
      <inkml:brushProperty name="color" value="#849398"/>
      <inkml:brushProperty name="ignorePressure" value="1"/>
    </inkml:brush>
  </inkml:definitions>
  <inkml:trace contextRef="#ctx0" brushRef="#br0">0 1,'0'1,"1"0,-1 0,0-1,0 1,1 0,-1 0,0-1,1 1,-1 0,1-1,-1 1,1 0,-1-1,1 1,-1-1,1 1,0-1,-1 1,1-1,0 1,0-1,-1 0,1 1,0-1,0 0,-1 1,1-1,0 0,0 0,0 0,-1 0,1 0,0 0,32 1,-27-2,83-7,-60 4,0 1,0 1,0 2,1 1,-26 0,0-1,0 0,0 1,0 0,-1 0,1 0,0 1,-1-1,1 1,-1 0,1 0,-1 0,0 0,0 0,0 1,0 0,0-1,0 1,-1 0,1 0,-1 2,6 13</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2-16T12:39:11.747"/>
    </inkml:context>
    <inkml:brush xml:id="br0">
      <inkml:brushProperty name="width" value="0.2" units="cm"/>
      <inkml:brushProperty name="height" value="0.2" units="cm"/>
      <inkml:brushProperty name="color" value="#849398"/>
      <inkml:brushProperty name="ignorePressure" value="1"/>
    </inkml:brush>
  </inkml:definitions>
  <inkml:trace contextRef="#ctx0" brushRef="#br0">1 0,'330'0,"-316"0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3:05.750"/>
    </inkml:context>
    <inkml:brush xml:id="br0">
      <inkml:brushProperty name="width" value="0.1" units="cm"/>
      <inkml:brushProperty name="height" value="0.1" units="cm"/>
      <inkml:brushProperty name="ignorePressure" value="1"/>
    </inkml:brush>
  </inkml:definitions>
  <inkml:trace contextRef="#ctx0" brushRef="#br0">1 0,'100'5,"-80"-3,67 1,14-4,-13-1,-80 2</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3:07.549"/>
    </inkml:context>
    <inkml:brush xml:id="br0">
      <inkml:brushProperty name="width" value="0.1" units="cm"/>
      <inkml:brushProperty name="height" value="0.1" units="cm"/>
      <inkml:brushProperty name="ignorePressure" value="1"/>
    </inkml:brush>
  </inkml:definitions>
  <inkml:trace contextRef="#ctx0" brushRef="#br0">0 9,'1'0,"0"-1,-1 0,1 0,0 1,-1-1,1 0,0 1,0-1,0 1,0-1,-1 1,1 0,0-1,0 1,0 0,0 0,0-1,0 1,0 0,0 0,0 0,25 1,-17-1,38 4,8 1,73-6,-121 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3:09.516"/>
    </inkml:context>
    <inkml:brush xml:id="br0">
      <inkml:brushProperty name="width" value="0.1" units="cm"/>
      <inkml:brushProperty name="height" value="0.1" units="cm"/>
      <inkml:brushProperty name="ignorePressure" value="1"/>
    </inkml:brush>
  </inkml:definitions>
  <inkml:trace contextRef="#ctx0" brushRef="#br0">0 30,'2'-2,"-1"1,1-1,0 1,0 0,0 0,0 0,0 0,0 0,3 0,-5 1,11-4,-1 1,1 0,0 1,0 0,6 0,55 1,-49 1,-15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3:11.317"/>
    </inkml:context>
    <inkml:brush xml:id="br0">
      <inkml:brushProperty name="width" value="0.1" units="cm"/>
      <inkml:brushProperty name="height" value="0.1" units="cm"/>
      <inkml:brushProperty name="ignorePressure" value="1"/>
    </inkml:brush>
  </inkml:definitions>
  <inkml:trace contextRef="#ctx0" brushRef="#br0">1 0,'1'2,"1"0,0 0,0-1,0 1,0 0,0-1,0 0,1 1,-1-1,0 0,1 0,-1 0,0 0,1-1,-1 1,1-1,-1 1,2-1,36 2,7-2,-13-1,31 5,-57-3</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3:35.807"/>
    </inkml:context>
    <inkml:brush xml:id="br0">
      <inkml:brushProperty name="width" value="0.1" units="cm"/>
      <inkml:brushProperty name="height" value="0.1" units="cm"/>
      <inkml:brushProperty name="ignorePressure" value="1"/>
    </inkml:brush>
  </inkml:definitions>
  <inkml:trace contextRef="#ctx0" brushRef="#br0">1 0,'11'0,"54"0,52 8,-47-3,1-3,15-3,1-1,398 2,-471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3:38.089"/>
    </inkml:context>
    <inkml:brush xml:id="br0">
      <inkml:brushProperty name="width" value="0.1" units="cm"/>
      <inkml:brushProperty name="height" value="0.1" units="cm"/>
      <inkml:brushProperty name="ignorePressure" value="1"/>
    </inkml:brush>
  </inkml:definitions>
  <inkml:trace contextRef="#ctx0" brushRef="#br0">1 0,'841'0,"-829"0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4:02.712"/>
    </inkml:context>
    <inkml:brush xml:id="br0">
      <inkml:brushProperty name="width" value="0.1" units="cm"/>
      <inkml:brushProperty name="height" value="0.1" units="cm"/>
      <inkml:brushProperty name="ignorePressure" value="1"/>
    </inkml:brush>
  </inkml:definitions>
  <inkml:trace contextRef="#ctx0" brushRef="#br0">0 1,'3'0,"3"0,4 0,2 0,1 0,2 0,-1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4:05.080"/>
    </inkml:context>
    <inkml:brush xml:id="br0">
      <inkml:brushProperty name="width" value="0.1" units="cm"/>
      <inkml:brushProperty name="height" value="0.1" units="cm"/>
      <inkml:brushProperty name="ignorePressure" value="1"/>
    </inkml:brush>
  </inkml:definitions>
  <inkml:trace contextRef="#ctx0" brushRef="#br0">0 1,'2'0,"5"0,3 4,1 1,2 0,2 0,-1-2</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4:07.713"/>
    </inkml:context>
    <inkml:brush xml:id="br0">
      <inkml:brushProperty name="width" value="0.1" units="cm"/>
      <inkml:brushProperty name="height" value="0.1" units="cm"/>
      <inkml:brushProperty name="ignorePressure" value="1"/>
    </inkml:brush>
  </inkml:definitions>
  <inkml:trace contextRef="#ctx0" brushRef="#br0">0 1,'2'2,"5"0,3 0,2 0,1 0,2-1,1-1,-1 0,-3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2-16T12:36:14.627"/>
    </inkml:context>
    <inkml:brush xml:id="br0">
      <inkml:brushProperty name="width" value="0.2" units="cm"/>
      <inkml:brushProperty name="height" value="0.2" units="cm"/>
      <inkml:brushProperty name="color" value="#849398"/>
      <inkml:brushProperty name="ignorePressure" value="1"/>
    </inkml:brush>
  </inkml:definitions>
  <inkml:trace contextRef="#ctx0" brushRef="#br0">1 18,'0'7,"2"-1,3-2,3-3,5-1,2-3,5-2,2-1,-3-4,-4-1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4:09.614"/>
    </inkml:context>
    <inkml:brush xml:id="br0">
      <inkml:brushProperty name="width" value="0.1" units="cm"/>
      <inkml:brushProperty name="height" value="0.1" units="cm"/>
      <inkml:brushProperty name="ignorePressure" value="1"/>
    </inkml:brush>
  </inkml:definitions>
  <inkml:trace contextRef="#ctx0" brushRef="#br0">0 27,'5'0,"2"0,3 0,3 0,4-2,3-1,0 0,-2-1,-1 0,0-1,-3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4:17.500"/>
    </inkml:context>
    <inkml:brush xml:id="br0">
      <inkml:brushProperty name="width" value="0.1" units="cm"/>
      <inkml:brushProperty name="height" value="0.1" units="cm"/>
      <inkml:brushProperty name="ignorePressure" value="1"/>
    </inkml:brush>
  </inkml:definitions>
  <inkml:trace contextRef="#ctx0" brushRef="#br0">0 1,'2'0,"5"0,3 0,1 0,2 0,1 0,-1 0,-1 0,1 0,-1 0,-2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1-08T14:14:19.783"/>
    </inkml:context>
    <inkml:brush xml:id="br0">
      <inkml:brushProperty name="width" value="0.1" units="cm"/>
      <inkml:brushProperty name="height" value="0.1" units="cm"/>
      <inkml:brushProperty name="ignorePressure" value="1"/>
    </inkml:brush>
  </inkml:definitions>
  <inkml:trace contextRef="#ctx0" brushRef="#br0">0 7,'2'0,"3"0,3 0,1 0,1 0,2 0,1 0,-1 0,-1 0,2 0,-1 0,0 0,1-3,-2-1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2-16T12:36:16.007"/>
    </inkml:context>
    <inkml:brush xml:id="br0">
      <inkml:brushProperty name="width" value="0.2" units="cm"/>
      <inkml:brushProperty name="height" value="0.2" units="cm"/>
      <inkml:brushProperty name="color" value="#849398"/>
      <inkml:brushProperty name="ignorePressure" value="1"/>
    </inkml:brush>
  </inkml:definitions>
  <inkml:trace contextRef="#ctx0" brushRef="#br0">0 1,'5'11,"7"4,5-3,2-3,8-4,3-2,-2-2,1-3,-2-4,-6-1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2-16T12:38:54.578"/>
    </inkml:context>
    <inkml:brush xml:id="br0">
      <inkml:brushProperty name="width" value="0.2" units="cm"/>
      <inkml:brushProperty name="height" value="0.2" units="cm"/>
      <inkml:brushProperty name="color" value="#849398"/>
      <inkml:brushProperty name="ignorePressure" value="1"/>
    </inkml:brush>
  </inkml:definitions>
  <inkml:trace contextRef="#ctx0" brushRef="#br0">1 25,'68'1,"74"-2,-126-1,0 0,0-1,-1-1,8-4,-5 2</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2-16T12:38:56.824"/>
    </inkml:context>
    <inkml:brush xml:id="br0">
      <inkml:brushProperty name="width" value="0.2" units="cm"/>
      <inkml:brushProperty name="height" value="0.2" units="cm"/>
      <inkml:brushProperty name="color" value="#849398"/>
      <inkml:brushProperty name="ignorePressure" value="1"/>
    </inkml:brush>
  </inkml:definitions>
  <inkml:trace contextRef="#ctx0" brushRef="#br0">0 36,'2'-2,"-1"0,0 0,1 0,0 0,-1 0,1 1,0-1,0 0,0 1,0 0,0-1,0 1,0 0,0 0,0 0,1 1,-1-1,1 1,7-3,1 1,-1 1,4 0,-13 0,61-1,11 3,-6 0,53-1,-99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2-16T12:38:58.937"/>
    </inkml:context>
    <inkml:brush xml:id="br0">
      <inkml:brushProperty name="width" value="0.2" units="cm"/>
      <inkml:brushProperty name="height" value="0.2" units="cm"/>
      <inkml:brushProperty name="color" value="#849398"/>
      <inkml:brushProperty name="ignorePressure" value="1"/>
    </inkml:brush>
  </inkml:definitions>
  <inkml:trace contextRef="#ctx0" brushRef="#br0">1 13,'1'-1,"1"0,0 0,0 0,0 0,-1 0,1 1,0-1,0 1,0-1,0 1,0 0,0 0,2 0,3 0,32-3,1 1,32 5,8 7,-38-4,38 0,-69-5,1-1,-1 1,0 1,11 3,0 0,-1-1,1-1,0-1,0-1,6-2,-12 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2-16T12:39:04.497"/>
    </inkml:context>
    <inkml:brush xml:id="br0">
      <inkml:brushProperty name="width" value="0.2" units="cm"/>
      <inkml:brushProperty name="height" value="0.2" units="cm"/>
      <inkml:brushProperty name="color" value="#849398"/>
      <inkml:brushProperty name="ignorePressure" value="1"/>
    </inkml:brush>
  </inkml:definitions>
  <inkml:trace contextRef="#ctx0" brushRef="#br0">0 1,'0'0,"0"0,1 1,-1-1,0 1,0-1,0 0,1 1,-1-1,0 0,0 0,0 0,1 0,-1 0,0 0,1 1,-1-1,0 0,1 0,-1 0,0 1,1-1,-1 0,0 0,1 0,-1 0,0 0,1 0,-1 0,0 0,1 0,-1 0,13 1,-13-1,55-3,78-1,136 5,-260-1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2-16T12:39:06.898"/>
    </inkml:context>
    <inkml:brush xml:id="br0">
      <inkml:brushProperty name="width" value="0.2" units="cm"/>
      <inkml:brushProperty name="height" value="0.2" units="cm"/>
      <inkml:brushProperty name="color" value="#849398"/>
      <inkml:brushProperty name="ignorePressure" value="1"/>
    </inkml:brush>
  </inkml:definitions>
  <inkml:trace contextRef="#ctx0" brushRef="#br0">1 36,'0'-1,"1"0,0 0,0-1,-1 1,1 0,0 0,0 0,0 1,0-1,0 0,0 0,1 0,-1 1,0-1,18-6,-16 6,17-4,-1 2,1 0,0 1,-1 1,13 2,-8-1,245 1,-259-1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12-16T12:39:10.317"/>
    </inkml:context>
    <inkml:brush xml:id="br0">
      <inkml:brushProperty name="width" value="0.2" units="cm"/>
      <inkml:brushProperty name="height" value="0.2" units="cm"/>
      <inkml:brushProperty name="color" value="#849398"/>
      <inkml:brushProperty name="ignorePressure" value="1"/>
    </inkml:brush>
  </inkml:definitions>
  <inkml:trace contextRef="#ctx0" brushRef="#br0">1 46,'293'0,"-258"-2,11-2,29-2,-55 6,-8 0,0 0,0-1,-1 0,1-1,0 0,0-1,-7 2,12-5,0 1,-1 0,1 2,8-1,-16 3</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2D17DA-2CEF-4078-8BAA-785BAE58AB43}" type="datetimeFigureOut">
              <a:rPr lang="en-US" smtClean="0"/>
              <a:t>9/13/2021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B6B351-A454-463E-9828-7C614303B329}" type="slidenum">
              <a:rPr lang="en-US" smtClean="0"/>
              <a:t>‹#›</a:t>
            </a:fld>
            <a:endParaRPr lang="en-US"/>
          </a:p>
        </p:txBody>
      </p:sp>
    </p:spTree>
    <p:extLst>
      <p:ext uri="{BB962C8B-B14F-4D97-AF65-F5344CB8AC3E}">
        <p14:creationId xmlns:p14="http://schemas.microsoft.com/office/powerpoint/2010/main" val="200634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8A6107AC-3522-4793-8BC2-3F503936EEC4}" type="datetime1">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9/13/2021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
        <p:nvSpPr>
          <p:cNvPr id="5" name="Slide Number Placeholder 4"/>
          <p:cNvSpPr>
            <a:spLocks noGrp="1"/>
          </p:cNvSpPr>
          <p:nvPr>
            <p:ph type="sldNum" sz="quarter" idx="1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795C1A98-0D22-47A9-844B-95D1DA92479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1"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94951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F6EA17B9-98B1-4328-B083-F648E378A84F}" type="datetimeFigureOut">
              <a:rPr lang="en-US" smtClean="0"/>
              <a:t>9/13/2021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2C2647-8FC7-4E24-BD21-CFC083285C96}" type="slidenum">
              <a:rPr lang="en-US" smtClean="0"/>
              <a:t>‹#›</a:t>
            </a:fld>
            <a:endParaRPr lang="en-US"/>
          </a:p>
        </p:txBody>
      </p:sp>
    </p:spTree>
    <p:extLst>
      <p:ext uri="{BB962C8B-B14F-4D97-AF65-F5344CB8AC3E}">
        <p14:creationId xmlns:p14="http://schemas.microsoft.com/office/powerpoint/2010/main" val="1022579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EA17B9-98B1-4328-B083-F648E378A84F}" type="datetimeFigureOut">
              <a:rPr lang="en-US" smtClean="0"/>
              <a:t>9/13/2021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2C2647-8FC7-4E24-BD21-CFC083285C96}" type="slidenum">
              <a:rPr lang="en-US" smtClean="0"/>
              <a:t>‹#›</a:t>
            </a:fld>
            <a:endParaRPr lang="en-US"/>
          </a:p>
        </p:txBody>
      </p:sp>
    </p:spTree>
    <p:extLst>
      <p:ext uri="{BB962C8B-B14F-4D97-AF65-F5344CB8AC3E}">
        <p14:creationId xmlns:p14="http://schemas.microsoft.com/office/powerpoint/2010/main" val="2450691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EA17B9-98B1-4328-B083-F648E378A84F}" type="datetimeFigureOut">
              <a:rPr lang="en-US" smtClean="0"/>
              <a:t>9/13/2021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2C2647-8FC7-4E24-BD21-CFC083285C96}" type="slidenum">
              <a:rPr lang="en-US" smtClean="0"/>
              <a:t>‹#›</a:t>
            </a:fld>
            <a:endParaRPr lang="en-US"/>
          </a:p>
        </p:txBody>
      </p:sp>
    </p:spTree>
    <p:extLst>
      <p:ext uri="{BB962C8B-B14F-4D97-AF65-F5344CB8AC3E}">
        <p14:creationId xmlns:p14="http://schemas.microsoft.com/office/powerpoint/2010/main" val="3678440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562E990-AABA-4422-B474-166FB22D8077}" type="datetime1">
              <a:rPr lang="en-US" smtClean="0"/>
              <a:pPr/>
              <a:t>9/13/2021</a:t>
            </a:fld>
            <a:endParaRPr lang="en-US" dirty="0"/>
          </a:p>
        </p:txBody>
      </p:sp>
      <p:sp>
        <p:nvSpPr>
          <p:cNvPr id="4" name="Slide Number Placeholder 3"/>
          <p:cNvSpPr>
            <a:spLocks noGrp="1"/>
          </p:cNvSpPr>
          <p:nvPr>
            <p:ph type="sldNum" sz="quarter" idx="11"/>
          </p:nvPr>
        </p:nvSpPr>
        <p:spPr/>
        <p:txBody>
          <a:bodyPr/>
          <a:lstStyle/>
          <a:p>
            <a:fld id="{604C7AD5-C9E0-4744-BB87-D2BFD4A699F0}" type="slidenum">
              <a:rPr lang="en-US" smtClean="0"/>
              <a:pPr/>
              <a:t>‹#›</a:t>
            </a:fld>
            <a:r>
              <a:rPr lang="en-US" dirty="0"/>
              <a:t> of  23</a:t>
            </a:r>
          </a:p>
        </p:txBody>
      </p:sp>
      <p:sp>
        <p:nvSpPr>
          <p:cNvPr id="6" name="Title 11"/>
          <p:cNvSpPr>
            <a:spLocks noGrp="1"/>
          </p:cNvSpPr>
          <p:nvPr>
            <p:ph type="title"/>
          </p:nvPr>
        </p:nvSpPr>
        <p:spPr>
          <a:xfrm>
            <a:off x="844447" y="5297956"/>
            <a:ext cx="10515600" cy="645645"/>
          </a:xfrm>
          <a:prstGeom prst="rect">
            <a:avLst/>
          </a:prstGeom>
        </p:spPr>
        <p:txBody>
          <a:bodyPr anchor="b"/>
          <a:lstStyle>
            <a:lvl1pPr algn="ctr">
              <a:defRPr lang="en-US" sz="3600" b="1" i="0" baseline="0">
                <a:latin typeface="Calibri" panose="020F0502020204030204" pitchFamily="34" charset="0"/>
                <a:cs typeface="B Nazanin" panose="00000400000000000000" pitchFamily="2" charset="-78"/>
              </a:defRPr>
            </a:lvl1pPr>
          </a:lstStyle>
          <a:p>
            <a:pPr marL="0" lvl="0" algn="ctr"/>
            <a:r>
              <a:rPr lang="en-US" dirty="0"/>
              <a:t>Click to edit Master title style</a:t>
            </a:r>
          </a:p>
        </p:txBody>
      </p:sp>
    </p:spTree>
    <p:extLst>
      <p:ext uri="{BB962C8B-B14F-4D97-AF65-F5344CB8AC3E}">
        <p14:creationId xmlns:p14="http://schemas.microsoft.com/office/powerpoint/2010/main" val="3147990811"/>
      </p:ext>
    </p:extLst>
  </p:cSld>
  <p:clrMapOvr>
    <a:masterClrMapping/>
  </p:clrMapOvr>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03200" y="304800"/>
            <a:ext cx="10338816" cy="466344"/>
          </a:xfrm>
          <a:prstGeom prst="rect">
            <a:avLst/>
          </a:prstGeom>
        </p:spPr>
        <p:txBody>
          <a:bodyPr anchor="b"/>
          <a:lstStyle>
            <a:lvl1pPr algn="r">
              <a:defRPr lang="fa-IR" sz="2400" b="1" i="0" baseline="0">
                <a:latin typeface="Calibri" panose="020F0502020204030204" pitchFamily="34" charset="0"/>
                <a:cs typeface="B Nazanin" panose="00000400000000000000" pitchFamily="2" charset="-78"/>
              </a:defRPr>
            </a:lvl1pPr>
          </a:lstStyle>
          <a:p>
            <a:pPr marL="0" lvl="0" algn="r" rtl="0">
              <a:lnSpc>
                <a:spcPct val="90000"/>
              </a:lnSpc>
            </a:pPr>
            <a:r>
              <a:rPr lang="en-US" dirty="0"/>
              <a:t>Click to edit Master title style</a:t>
            </a:r>
            <a:endParaRPr lang="fa-IR" dirty="0"/>
          </a:p>
        </p:txBody>
      </p:sp>
      <p:sp>
        <p:nvSpPr>
          <p:cNvPr id="10" name="Date Placeholder 12"/>
          <p:cNvSpPr>
            <a:spLocks noGrp="1"/>
          </p:cNvSpPr>
          <p:nvPr>
            <p:ph type="dt" sz="half" idx="10"/>
          </p:nvPr>
        </p:nvSpPr>
        <p:spPr>
          <a:xfrm>
            <a:off x="838200" y="6477000"/>
            <a:ext cx="1397000" cy="304800"/>
          </a:xfrm>
          <a:prstGeom prst="rect">
            <a:avLst/>
          </a:prstGeom>
        </p:spPr>
        <p:txBody>
          <a:bodyPr/>
          <a:lstStyle/>
          <a:p>
            <a:fld id="{DA0C5891-B1A4-43ED-9C9F-86ED5393C15F}" type="datetime1">
              <a:rPr lang="en-US" smtClean="0"/>
              <a:pPr/>
              <a:t>9/13/2021</a:t>
            </a:fld>
            <a:endParaRPr lang="en-US" dirty="0"/>
          </a:p>
        </p:txBody>
      </p:sp>
      <p:sp>
        <p:nvSpPr>
          <p:cNvPr id="11" name="Slide Number Placeholder 13"/>
          <p:cNvSpPr>
            <a:spLocks noGrp="1"/>
          </p:cNvSpPr>
          <p:nvPr>
            <p:ph type="sldNum" sz="quarter" idx="11"/>
          </p:nvPr>
        </p:nvSpPr>
        <p:spPr>
          <a:xfrm>
            <a:off x="10317671" y="6477000"/>
            <a:ext cx="1183260" cy="304800"/>
          </a:xfrm>
          <a:prstGeom prst="rect">
            <a:avLst/>
          </a:prstGeom>
        </p:spPr>
        <p:txBody>
          <a:bodyPr/>
          <a:lstStyle/>
          <a:p>
            <a:fld id="{604C7AD5-C9E0-4744-BB87-D2BFD4A699F0}" type="slidenum">
              <a:rPr lang="en-US" smtClean="0"/>
              <a:pPr/>
              <a:t>‹#›</a:t>
            </a:fld>
            <a:r>
              <a:rPr lang="en-US" dirty="0"/>
              <a:t> of  23</a:t>
            </a:r>
          </a:p>
        </p:txBody>
      </p:sp>
    </p:spTree>
    <p:extLst>
      <p:ext uri="{BB962C8B-B14F-4D97-AF65-F5344CB8AC3E}">
        <p14:creationId xmlns:p14="http://schemas.microsoft.com/office/powerpoint/2010/main" val="19231273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4"/>
          <p:cNvSpPr>
            <a:spLocks noGrp="1"/>
          </p:cNvSpPr>
          <p:nvPr>
            <p:ph type="title"/>
          </p:nvPr>
        </p:nvSpPr>
        <p:spPr>
          <a:xfrm>
            <a:off x="214860" y="283004"/>
            <a:ext cx="10337800" cy="469929"/>
          </a:xfrm>
          <a:prstGeom prst="rect">
            <a:avLst/>
          </a:prstGeom>
        </p:spPr>
        <p:txBody>
          <a:bodyPr anchor="b"/>
          <a:lstStyle>
            <a:lvl1pPr algn="r">
              <a:defRPr lang="en-US" sz="2400" b="1" i="0" baseline="0">
                <a:latin typeface="Calibri" panose="020F0502020204030204" pitchFamily="34" charset="0"/>
                <a:cs typeface="B Nazanin" panose="00000400000000000000" pitchFamily="2" charset="-78"/>
              </a:defRPr>
            </a:lvl1pPr>
          </a:lstStyle>
          <a:p>
            <a:pPr marL="0" lvl="0" algn="r" rtl="0">
              <a:lnSpc>
                <a:spcPct val="90000"/>
              </a:lnSpc>
            </a:pPr>
            <a:r>
              <a:rPr lang="en-US" dirty="0"/>
              <a:t>Click to edit Master title style</a:t>
            </a:r>
          </a:p>
        </p:txBody>
      </p:sp>
      <p:sp>
        <p:nvSpPr>
          <p:cNvPr id="6" name="Date Placeholder 12"/>
          <p:cNvSpPr>
            <a:spLocks noGrp="1"/>
          </p:cNvSpPr>
          <p:nvPr>
            <p:ph type="dt" sz="half" idx="10"/>
          </p:nvPr>
        </p:nvSpPr>
        <p:spPr>
          <a:xfrm>
            <a:off x="838200" y="6477000"/>
            <a:ext cx="1397000" cy="304800"/>
          </a:xfrm>
          <a:prstGeom prst="rect">
            <a:avLst/>
          </a:prstGeom>
        </p:spPr>
        <p:txBody>
          <a:bodyPr/>
          <a:lstStyle/>
          <a:p>
            <a:fld id="{65E2F5F9-5FAF-465F-8B6E-66B6CE0E2DC5}" type="datetime1">
              <a:rPr lang="en-US" smtClean="0"/>
              <a:pPr/>
              <a:t>9/13/2021</a:t>
            </a:fld>
            <a:endParaRPr lang="en-US" dirty="0"/>
          </a:p>
        </p:txBody>
      </p:sp>
      <p:sp>
        <p:nvSpPr>
          <p:cNvPr id="7" name="Slide Number Placeholder 13"/>
          <p:cNvSpPr>
            <a:spLocks noGrp="1"/>
          </p:cNvSpPr>
          <p:nvPr>
            <p:ph type="sldNum" sz="quarter" idx="11"/>
          </p:nvPr>
        </p:nvSpPr>
        <p:spPr>
          <a:xfrm>
            <a:off x="10317671" y="6477000"/>
            <a:ext cx="1183260" cy="304800"/>
          </a:xfrm>
          <a:prstGeom prst="rect">
            <a:avLst/>
          </a:prstGeom>
        </p:spPr>
        <p:txBody>
          <a:bodyPr/>
          <a:lstStyle/>
          <a:p>
            <a:fld id="{604C7AD5-C9E0-4744-BB87-D2BFD4A699F0}" type="slidenum">
              <a:rPr lang="en-US" smtClean="0"/>
              <a:pPr/>
              <a:t>‹#›</a:t>
            </a:fld>
            <a:r>
              <a:rPr lang="en-US" dirty="0"/>
              <a:t> of  23</a:t>
            </a:r>
          </a:p>
        </p:txBody>
      </p:sp>
    </p:spTree>
    <p:extLst>
      <p:ext uri="{BB962C8B-B14F-4D97-AF65-F5344CB8AC3E}">
        <p14:creationId xmlns:p14="http://schemas.microsoft.com/office/powerpoint/2010/main" val="41275330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06533" y="306989"/>
            <a:ext cx="10338816" cy="466344"/>
          </a:xfrm>
          <a:prstGeom prst="rect">
            <a:avLst/>
          </a:prstGeom>
        </p:spPr>
        <p:txBody>
          <a:bodyPr anchor="b"/>
          <a:lstStyle>
            <a:lvl1pPr algn="r">
              <a:defRPr lang="fa-IR" sz="2400" b="1" i="0" baseline="0" dirty="0">
                <a:latin typeface="Calibri" panose="020F0502020204030204" pitchFamily="34" charset="0"/>
                <a:cs typeface="B Nazanin" panose="00000400000000000000" pitchFamily="2" charset="-78"/>
              </a:defRPr>
            </a:lvl1pPr>
          </a:lstStyle>
          <a:p>
            <a:pPr marL="0" lvl="0" algn="r" rtl="0">
              <a:lnSpc>
                <a:spcPct val="90000"/>
              </a:lnSpc>
            </a:pPr>
            <a:r>
              <a:rPr lang="en-US" dirty="0"/>
              <a:t>Click to edit Master title style</a:t>
            </a:r>
            <a:endParaRPr lang="fa-IR" dirty="0"/>
          </a:p>
        </p:txBody>
      </p:sp>
      <p:sp>
        <p:nvSpPr>
          <p:cNvPr id="7" name="TextBox 6"/>
          <p:cNvSpPr txBox="1"/>
          <p:nvPr userDrawn="1"/>
        </p:nvSpPr>
        <p:spPr>
          <a:xfrm>
            <a:off x="2320430" y="757989"/>
            <a:ext cx="184731" cy="369332"/>
          </a:xfrm>
          <a:prstGeom prst="rect">
            <a:avLst/>
          </a:prstGeom>
          <a:noFill/>
        </p:spPr>
        <p:txBody>
          <a:bodyPr wrap="none" rtlCol="0">
            <a:spAutoFit/>
          </a:bodyPr>
          <a:lstStyle/>
          <a:p>
            <a:endParaRPr lang="en-US" sz="1800" dirty="0">
              <a:solidFill>
                <a:prstClr val="black"/>
              </a:solidFill>
            </a:endParaRPr>
          </a:p>
        </p:txBody>
      </p:sp>
      <p:sp>
        <p:nvSpPr>
          <p:cNvPr id="8" name="Date Placeholder 12"/>
          <p:cNvSpPr>
            <a:spLocks noGrp="1"/>
          </p:cNvSpPr>
          <p:nvPr>
            <p:ph type="dt" sz="half" idx="10"/>
          </p:nvPr>
        </p:nvSpPr>
        <p:spPr>
          <a:xfrm>
            <a:off x="838200" y="6477000"/>
            <a:ext cx="1397000" cy="304800"/>
          </a:xfrm>
          <a:prstGeom prst="rect">
            <a:avLst/>
          </a:prstGeom>
        </p:spPr>
        <p:txBody>
          <a:bodyPr/>
          <a:lstStyle/>
          <a:p>
            <a:fld id="{3974DFBA-A7B1-434E-8B51-D3931238B3E6}" type="datetime1">
              <a:rPr lang="en-US" smtClean="0"/>
              <a:pPr/>
              <a:t>9/13/2021</a:t>
            </a:fld>
            <a:endParaRPr lang="en-US" dirty="0"/>
          </a:p>
        </p:txBody>
      </p:sp>
      <p:sp>
        <p:nvSpPr>
          <p:cNvPr id="9" name="Slide Number Placeholder 13"/>
          <p:cNvSpPr>
            <a:spLocks noGrp="1"/>
          </p:cNvSpPr>
          <p:nvPr>
            <p:ph type="sldNum" sz="quarter" idx="11"/>
          </p:nvPr>
        </p:nvSpPr>
        <p:spPr>
          <a:xfrm>
            <a:off x="10317671" y="6477000"/>
            <a:ext cx="1183260" cy="304800"/>
          </a:xfrm>
          <a:prstGeom prst="rect">
            <a:avLst/>
          </a:prstGeom>
        </p:spPr>
        <p:txBody>
          <a:bodyPr/>
          <a:lstStyle/>
          <a:p>
            <a:fld id="{604C7AD5-C9E0-4744-BB87-D2BFD4A699F0}" type="slidenum">
              <a:rPr lang="en-US" smtClean="0"/>
              <a:pPr/>
              <a:t>‹#›</a:t>
            </a:fld>
            <a:r>
              <a:rPr lang="en-US" dirty="0"/>
              <a:t> of  23</a:t>
            </a:r>
          </a:p>
        </p:txBody>
      </p:sp>
    </p:spTree>
    <p:extLst>
      <p:ext uri="{BB962C8B-B14F-4D97-AF65-F5344CB8AC3E}">
        <p14:creationId xmlns:p14="http://schemas.microsoft.com/office/powerpoint/2010/main" val="2578173209"/>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562E990-AABA-4422-B474-166FB22D8077}" type="datetime1">
              <a:rPr lang="en-US" smtClean="0"/>
              <a:pPr/>
              <a:t>9/13/2021</a:t>
            </a:fld>
            <a:endParaRPr lang="en-US" dirty="0"/>
          </a:p>
        </p:txBody>
      </p:sp>
      <p:sp>
        <p:nvSpPr>
          <p:cNvPr id="4" name="Slide Number Placeholder 3"/>
          <p:cNvSpPr>
            <a:spLocks noGrp="1"/>
          </p:cNvSpPr>
          <p:nvPr>
            <p:ph type="sldNum" sz="quarter" idx="11"/>
          </p:nvPr>
        </p:nvSpPr>
        <p:spPr/>
        <p:txBody>
          <a:bodyPr/>
          <a:lstStyle/>
          <a:p>
            <a:fld id="{604C7AD5-C9E0-4744-BB87-D2BFD4A699F0}" type="slidenum">
              <a:rPr lang="en-US" smtClean="0"/>
              <a:pPr/>
              <a:t>‹#›</a:t>
            </a:fld>
            <a:r>
              <a:rPr lang="en-US" dirty="0"/>
              <a:t> of  23</a:t>
            </a:r>
          </a:p>
        </p:txBody>
      </p:sp>
      <p:sp>
        <p:nvSpPr>
          <p:cNvPr id="6" name="Title 11"/>
          <p:cNvSpPr>
            <a:spLocks noGrp="1"/>
          </p:cNvSpPr>
          <p:nvPr>
            <p:ph type="title"/>
          </p:nvPr>
        </p:nvSpPr>
        <p:spPr>
          <a:xfrm>
            <a:off x="844447" y="5297956"/>
            <a:ext cx="10515600" cy="645645"/>
          </a:xfrm>
          <a:prstGeom prst="rect">
            <a:avLst/>
          </a:prstGeom>
        </p:spPr>
        <p:txBody>
          <a:bodyPr anchor="b"/>
          <a:lstStyle>
            <a:lvl1pPr algn="ctr">
              <a:defRPr lang="en-US" sz="3600" b="1" i="0" baseline="0">
                <a:latin typeface="Calibri" panose="020F0502020204030204" pitchFamily="34" charset="0"/>
                <a:cs typeface="B Nazanin" panose="00000400000000000000" pitchFamily="2" charset="-78"/>
              </a:defRPr>
            </a:lvl1pPr>
          </a:lstStyle>
          <a:p>
            <a:pPr marL="0" lvl="0" algn="ctr"/>
            <a:r>
              <a:rPr lang="en-US" dirty="0"/>
              <a:t>Click to edit Master title style</a:t>
            </a:r>
          </a:p>
        </p:txBody>
      </p:sp>
    </p:spTree>
    <p:extLst>
      <p:ext uri="{BB962C8B-B14F-4D97-AF65-F5344CB8AC3E}">
        <p14:creationId xmlns:p14="http://schemas.microsoft.com/office/powerpoint/2010/main" val="8988510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a:xfrm>
            <a:off x="4648200" y="6356350"/>
            <a:ext cx="28956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p>
            <a:fld id="{FF79A239-ECDC-489A-A38C-7C34C78ABD81}" type="slidenum">
              <a:rPr lang="en-US" smtClean="0"/>
              <a:t>‹#›</a:t>
            </a:fld>
            <a:endParaRPr lang="en-US" dirty="0"/>
          </a:p>
        </p:txBody>
      </p:sp>
      <p:sp>
        <p:nvSpPr>
          <p:cNvPr id="3" name="Content Placeholder 2"/>
          <p:cNvSpPr>
            <a:spLocks noGrp="1"/>
          </p:cNvSpPr>
          <p:nvPr>
            <p:ph idx="1"/>
          </p:nvPr>
        </p:nvSpPr>
        <p:spPr>
          <a:xfrm>
            <a:off x="1562100" y="1825625"/>
            <a:ext cx="97917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2324100" y="365125"/>
            <a:ext cx="9029700" cy="1325563"/>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829262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03200" y="304800"/>
            <a:ext cx="10338816" cy="466344"/>
          </a:xfrm>
          <a:prstGeom prst="rect">
            <a:avLst/>
          </a:prstGeom>
        </p:spPr>
        <p:txBody>
          <a:bodyPr anchor="b"/>
          <a:lstStyle>
            <a:lvl1pPr algn="r">
              <a:defRPr lang="fa-IR" sz="2400" b="1" i="0" baseline="0">
                <a:latin typeface="Calibri" panose="020F0502020204030204" pitchFamily="34" charset="0"/>
                <a:cs typeface="B Nazanin" panose="00000400000000000000" pitchFamily="2" charset="-78"/>
              </a:defRPr>
            </a:lvl1pPr>
          </a:lstStyle>
          <a:p>
            <a:pPr marL="0" lvl="0" algn="r" rtl="0">
              <a:lnSpc>
                <a:spcPct val="90000"/>
              </a:lnSpc>
            </a:pPr>
            <a:r>
              <a:rPr lang="en-US" dirty="0"/>
              <a:t>Click to edit Master title style</a:t>
            </a:r>
            <a:endParaRPr lang="fa-IR" dirty="0"/>
          </a:p>
        </p:txBody>
      </p:sp>
      <p:sp>
        <p:nvSpPr>
          <p:cNvPr id="10" name="Date Placeholder 12"/>
          <p:cNvSpPr>
            <a:spLocks noGrp="1"/>
          </p:cNvSpPr>
          <p:nvPr>
            <p:ph type="dt" sz="half" idx="10"/>
          </p:nvPr>
        </p:nvSpPr>
        <p:spPr>
          <a:xfrm>
            <a:off x="838200" y="6477000"/>
            <a:ext cx="1397000" cy="304800"/>
          </a:xfrm>
          <a:prstGeom prst="rect">
            <a:avLst/>
          </a:prstGeom>
        </p:spPr>
        <p:txBody>
          <a:bodyPr/>
          <a:lstStyle/>
          <a:p>
            <a:fld id="{DA0C5891-B1A4-43ED-9C9F-86ED5393C15F}" type="datetime1">
              <a:rPr lang="en-US" smtClean="0"/>
              <a:pPr/>
              <a:t>9/13/2021</a:t>
            </a:fld>
            <a:endParaRPr lang="en-US" dirty="0"/>
          </a:p>
        </p:txBody>
      </p:sp>
      <p:sp>
        <p:nvSpPr>
          <p:cNvPr id="11" name="Slide Number Placeholder 13"/>
          <p:cNvSpPr>
            <a:spLocks noGrp="1"/>
          </p:cNvSpPr>
          <p:nvPr>
            <p:ph type="sldNum" sz="quarter" idx="11"/>
          </p:nvPr>
        </p:nvSpPr>
        <p:spPr>
          <a:xfrm>
            <a:off x="10317671" y="6477000"/>
            <a:ext cx="1183260" cy="304800"/>
          </a:xfrm>
          <a:prstGeom prst="rect">
            <a:avLst/>
          </a:prstGeom>
        </p:spPr>
        <p:txBody>
          <a:bodyPr/>
          <a:lstStyle/>
          <a:p>
            <a:fld id="{604C7AD5-C9E0-4744-BB87-D2BFD4A699F0}" type="slidenum">
              <a:rPr lang="en-US" smtClean="0"/>
              <a:pPr/>
              <a:t>‹#›</a:t>
            </a:fld>
            <a:r>
              <a:rPr lang="en-US" dirty="0"/>
              <a:t> of  23</a:t>
            </a:r>
          </a:p>
        </p:txBody>
      </p:sp>
    </p:spTree>
    <p:extLst>
      <p:ext uri="{BB962C8B-B14F-4D97-AF65-F5344CB8AC3E}">
        <p14:creationId xmlns:p14="http://schemas.microsoft.com/office/powerpoint/2010/main" val="27841637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4"/>
          <p:cNvSpPr>
            <a:spLocks noGrp="1"/>
          </p:cNvSpPr>
          <p:nvPr>
            <p:ph type="title"/>
          </p:nvPr>
        </p:nvSpPr>
        <p:spPr>
          <a:xfrm>
            <a:off x="214860" y="283004"/>
            <a:ext cx="10337800" cy="469929"/>
          </a:xfrm>
          <a:prstGeom prst="rect">
            <a:avLst/>
          </a:prstGeom>
        </p:spPr>
        <p:txBody>
          <a:bodyPr anchor="b"/>
          <a:lstStyle>
            <a:lvl1pPr algn="r">
              <a:defRPr lang="en-US" sz="2400" b="1" i="0" baseline="0">
                <a:latin typeface="Calibri" panose="020F0502020204030204" pitchFamily="34" charset="0"/>
                <a:cs typeface="B Nazanin" panose="00000400000000000000" pitchFamily="2" charset="-78"/>
              </a:defRPr>
            </a:lvl1pPr>
          </a:lstStyle>
          <a:p>
            <a:pPr marL="0" lvl="0" algn="r" rtl="0">
              <a:lnSpc>
                <a:spcPct val="90000"/>
              </a:lnSpc>
            </a:pPr>
            <a:r>
              <a:rPr lang="en-US" dirty="0"/>
              <a:t>Click to edit Master title style</a:t>
            </a:r>
          </a:p>
        </p:txBody>
      </p:sp>
      <p:sp>
        <p:nvSpPr>
          <p:cNvPr id="6" name="Date Placeholder 12"/>
          <p:cNvSpPr>
            <a:spLocks noGrp="1"/>
          </p:cNvSpPr>
          <p:nvPr>
            <p:ph type="dt" sz="half" idx="10"/>
          </p:nvPr>
        </p:nvSpPr>
        <p:spPr>
          <a:xfrm>
            <a:off x="838200" y="6477000"/>
            <a:ext cx="1397000" cy="304800"/>
          </a:xfrm>
          <a:prstGeom prst="rect">
            <a:avLst/>
          </a:prstGeom>
        </p:spPr>
        <p:txBody>
          <a:bodyPr/>
          <a:lstStyle/>
          <a:p>
            <a:fld id="{65E2F5F9-5FAF-465F-8B6E-66B6CE0E2DC5}" type="datetime1">
              <a:rPr lang="en-US" smtClean="0"/>
              <a:pPr/>
              <a:t>9/13/2021</a:t>
            </a:fld>
            <a:endParaRPr lang="en-US" dirty="0"/>
          </a:p>
        </p:txBody>
      </p:sp>
      <p:sp>
        <p:nvSpPr>
          <p:cNvPr id="7" name="Slide Number Placeholder 13"/>
          <p:cNvSpPr>
            <a:spLocks noGrp="1"/>
          </p:cNvSpPr>
          <p:nvPr>
            <p:ph type="sldNum" sz="quarter" idx="11"/>
          </p:nvPr>
        </p:nvSpPr>
        <p:spPr>
          <a:xfrm>
            <a:off x="10317671" y="6477000"/>
            <a:ext cx="1183260" cy="304800"/>
          </a:xfrm>
          <a:prstGeom prst="rect">
            <a:avLst/>
          </a:prstGeom>
        </p:spPr>
        <p:txBody>
          <a:bodyPr/>
          <a:lstStyle/>
          <a:p>
            <a:fld id="{604C7AD5-C9E0-4744-BB87-D2BFD4A699F0}" type="slidenum">
              <a:rPr lang="en-US" smtClean="0"/>
              <a:pPr/>
              <a:t>‹#›</a:t>
            </a:fld>
            <a:r>
              <a:rPr lang="en-US" dirty="0"/>
              <a:t> of  23</a:t>
            </a:r>
          </a:p>
        </p:txBody>
      </p:sp>
    </p:spTree>
    <p:extLst>
      <p:ext uri="{BB962C8B-B14F-4D97-AF65-F5344CB8AC3E}">
        <p14:creationId xmlns:p14="http://schemas.microsoft.com/office/powerpoint/2010/main" val="362448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6EA17B9-98B1-4328-B083-F648E378A84F}" type="datetimeFigureOut">
              <a:rPr lang="en-US" smtClean="0"/>
              <a:t>9/13/2021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2C2647-8FC7-4E24-BD21-CFC083285C96}" type="slidenum">
              <a:rPr lang="en-US" smtClean="0"/>
              <a:t>‹#›</a:t>
            </a:fld>
            <a:endParaRPr lang="en-US"/>
          </a:p>
        </p:txBody>
      </p:sp>
    </p:spTree>
    <p:extLst>
      <p:ext uri="{BB962C8B-B14F-4D97-AF65-F5344CB8AC3E}">
        <p14:creationId xmlns:p14="http://schemas.microsoft.com/office/powerpoint/2010/main" val="14173448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06533" y="306989"/>
            <a:ext cx="10338816" cy="466344"/>
          </a:xfrm>
          <a:prstGeom prst="rect">
            <a:avLst/>
          </a:prstGeom>
        </p:spPr>
        <p:txBody>
          <a:bodyPr anchor="b"/>
          <a:lstStyle>
            <a:lvl1pPr algn="r">
              <a:defRPr lang="fa-IR" sz="2400" b="1" i="0" baseline="0" dirty="0">
                <a:latin typeface="Calibri" panose="020F0502020204030204" pitchFamily="34" charset="0"/>
                <a:cs typeface="B Nazanin" panose="00000400000000000000" pitchFamily="2" charset="-78"/>
              </a:defRPr>
            </a:lvl1pPr>
          </a:lstStyle>
          <a:p>
            <a:pPr marL="0" lvl="0" algn="r" rtl="0">
              <a:lnSpc>
                <a:spcPct val="90000"/>
              </a:lnSpc>
            </a:pPr>
            <a:r>
              <a:rPr lang="en-US" dirty="0"/>
              <a:t>Click to edit Master title style</a:t>
            </a:r>
            <a:endParaRPr lang="fa-IR" dirty="0"/>
          </a:p>
        </p:txBody>
      </p:sp>
      <p:sp>
        <p:nvSpPr>
          <p:cNvPr id="7" name="TextBox 6"/>
          <p:cNvSpPr txBox="1"/>
          <p:nvPr userDrawn="1"/>
        </p:nvSpPr>
        <p:spPr>
          <a:xfrm>
            <a:off x="2320430" y="757989"/>
            <a:ext cx="184731" cy="369332"/>
          </a:xfrm>
          <a:prstGeom prst="rect">
            <a:avLst/>
          </a:prstGeom>
          <a:noFill/>
        </p:spPr>
        <p:txBody>
          <a:bodyPr wrap="none" rtlCol="0">
            <a:spAutoFit/>
          </a:bodyPr>
          <a:lstStyle/>
          <a:p>
            <a:pPr algn="l" rtl="0"/>
            <a:endParaRPr lang="en-US" sz="1800" dirty="0">
              <a:solidFill>
                <a:prstClr val="black"/>
              </a:solidFill>
            </a:endParaRPr>
          </a:p>
        </p:txBody>
      </p:sp>
      <p:sp>
        <p:nvSpPr>
          <p:cNvPr id="8" name="Date Placeholder 12"/>
          <p:cNvSpPr>
            <a:spLocks noGrp="1"/>
          </p:cNvSpPr>
          <p:nvPr>
            <p:ph type="dt" sz="half" idx="10"/>
          </p:nvPr>
        </p:nvSpPr>
        <p:spPr>
          <a:xfrm>
            <a:off x="838200" y="6477000"/>
            <a:ext cx="1397000" cy="304800"/>
          </a:xfrm>
          <a:prstGeom prst="rect">
            <a:avLst/>
          </a:prstGeom>
        </p:spPr>
        <p:txBody>
          <a:bodyPr/>
          <a:lstStyle/>
          <a:p>
            <a:fld id="{3974DFBA-A7B1-434E-8B51-D3931238B3E6}" type="datetime1">
              <a:rPr lang="en-US" smtClean="0"/>
              <a:pPr/>
              <a:t>9/13/2021</a:t>
            </a:fld>
            <a:endParaRPr lang="en-US" dirty="0"/>
          </a:p>
        </p:txBody>
      </p:sp>
      <p:sp>
        <p:nvSpPr>
          <p:cNvPr id="9" name="Slide Number Placeholder 13"/>
          <p:cNvSpPr>
            <a:spLocks noGrp="1"/>
          </p:cNvSpPr>
          <p:nvPr>
            <p:ph type="sldNum" sz="quarter" idx="11"/>
          </p:nvPr>
        </p:nvSpPr>
        <p:spPr>
          <a:xfrm>
            <a:off x="10317671" y="6477000"/>
            <a:ext cx="1183260" cy="304800"/>
          </a:xfrm>
          <a:prstGeom prst="rect">
            <a:avLst/>
          </a:prstGeom>
        </p:spPr>
        <p:txBody>
          <a:bodyPr/>
          <a:lstStyle/>
          <a:p>
            <a:fld id="{604C7AD5-C9E0-4744-BB87-D2BFD4A699F0}" type="slidenum">
              <a:rPr lang="en-US" smtClean="0"/>
              <a:pPr/>
              <a:t>‹#›</a:t>
            </a:fld>
            <a:r>
              <a:rPr lang="en-US" dirty="0"/>
              <a:t> of  23</a:t>
            </a:r>
          </a:p>
        </p:txBody>
      </p:sp>
    </p:spTree>
    <p:extLst>
      <p:ext uri="{BB962C8B-B14F-4D97-AF65-F5344CB8AC3E}">
        <p14:creationId xmlns:p14="http://schemas.microsoft.com/office/powerpoint/2010/main" val="368920105"/>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562E990-AABA-4422-B474-166FB22D8077}" type="datetime1">
              <a:rPr lang="en-US" smtClean="0"/>
              <a:pPr/>
              <a:t>9/13/2021</a:t>
            </a:fld>
            <a:endParaRPr lang="en-US" dirty="0"/>
          </a:p>
        </p:txBody>
      </p:sp>
      <p:sp>
        <p:nvSpPr>
          <p:cNvPr id="4" name="Slide Number Placeholder 3"/>
          <p:cNvSpPr>
            <a:spLocks noGrp="1"/>
          </p:cNvSpPr>
          <p:nvPr>
            <p:ph type="sldNum" sz="quarter" idx="11"/>
          </p:nvPr>
        </p:nvSpPr>
        <p:spPr/>
        <p:txBody>
          <a:bodyPr/>
          <a:lstStyle/>
          <a:p>
            <a:fld id="{604C7AD5-C9E0-4744-BB87-D2BFD4A699F0}" type="slidenum">
              <a:rPr lang="en-US" smtClean="0"/>
              <a:pPr/>
              <a:t>‹#›</a:t>
            </a:fld>
            <a:r>
              <a:rPr lang="en-US" dirty="0"/>
              <a:t> of  23</a:t>
            </a:r>
          </a:p>
        </p:txBody>
      </p:sp>
      <p:sp>
        <p:nvSpPr>
          <p:cNvPr id="6" name="Title 11"/>
          <p:cNvSpPr>
            <a:spLocks noGrp="1"/>
          </p:cNvSpPr>
          <p:nvPr>
            <p:ph type="title"/>
          </p:nvPr>
        </p:nvSpPr>
        <p:spPr>
          <a:xfrm>
            <a:off x="844447" y="5297956"/>
            <a:ext cx="10515600" cy="645645"/>
          </a:xfrm>
          <a:prstGeom prst="rect">
            <a:avLst/>
          </a:prstGeom>
        </p:spPr>
        <p:txBody>
          <a:bodyPr anchor="b"/>
          <a:lstStyle>
            <a:lvl1pPr algn="ctr">
              <a:defRPr lang="en-US" sz="3600" b="1" i="0" baseline="0">
                <a:latin typeface="Calibri" panose="020F0502020204030204" pitchFamily="34" charset="0"/>
                <a:cs typeface="B Nazanin" panose="00000400000000000000" pitchFamily="2" charset="-78"/>
              </a:defRPr>
            </a:lvl1pPr>
          </a:lstStyle>
          <a:p>
            <a:pPr marL="0" lvl="0" algn="ctr"/>
            <a:r>
              <a:rPr lang="en-US" dirty="0"/>
              <a:t>Click to edit Master title style</a:t>
            </a:r>
          </a:p>
        </p:txBody>
      </p:sp>
    </p:spTree>
    <p:extLst>
      <p:ext uri="{BB962C8B-B14F-4D97-AF65-F5344CB8AC3E}">
        <p14:creationId xmlns:p14="http://schemas.microsoft.com/office/powerpoint/2010/main" val="9399835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03200" y="304800"/>
            <a:ext cx="10338816" cy="466344"/>
          </a:xfrm>
          <a:prstGeom prst="rect">
            <a:avLst/>
          </a:prstGeom>
        </p:spPr>
        <p:txBody>
          <a:bodyPr anchor="b"/>
          <a:lstStyle>
            <a:lvl1pPr algn="r">
              <a:defRPr lang="fa-IR" sz="2400" b="1" i="0" baseline="0">
                <a:latin typeface="Calibri" panose="020F0502020204030204" pitchFamily="34" charset="0"/>
                <a:cs typeface="B Nazanin" panose="00000400000000000000" pitchFamily="2" charset="-78"/>
              </a:defRPr>
            </a:lvl1pPr>
          </a:lstStyle>
          <a:p>
            <a:pPr marL="0" lvl="0" algn="r" rtl="0">
              <a:lnSpc>
                <a:spcPct val="90000"/>
              </a:lnSpc>
            </a:pPr>
            <a:r>
              <a:rPr lang="en-US" dirty="0"/>
              <a:t>Click to edit Master title style</a:t>
            </a:r>
            <a:endParaRPr lang="fa-IR" dirty="0"/>
          </a:p>
        </p:txBody>
      </p:sp>
      <p:sp>
        <p:nvSpPr>
          <p:cNvPr id="10" name="Date Placeholder 12"/>
          <p:cNvSpPr>
            <a:spLocks noGrp="1"/>
          </p:cNvSpPr>
          <p:nvPr>
            <p:ph type="dt" sz="half" idx="10"/>
          </p:nvPr>
        </p:nvSpPr>
        <p:spPr>
          <a:xfrm>
            <a:off x="838200" y="6477000"/>
            <a:ext cx="1397000" cy="304800"/>
          </a:xfrm>
          <a:prstGeom prst="rect">
            <a:avLst/>
          </a:prstGeom>
        </p:spPr>
        <p:txBody>
          <a:bodyPr/>
          <a:lstStyle/>
          <a:p>
            <a:fld id="{DA0C5891-B1A4-43ED-9C9F-86ED5393C15F}" type="datetime1">
              <a:rPr lang="en-US" smtClean="0"/>
              <a:t>9/13/2021</a:t>
            </a:fld>
            <a:endParaRPr lang="en-US" dirty="0"/>
          </a:p>
        </p:txBody>
      </p:sp>
      <p:sp>
        <p:nvSpPr>
          <p:cNvPr id="11" name="Slide Number Placeholder 13"/>
          <p:cNvSpPr>
            <a:spLocks noGrp="1"/>
          </p:cNvSpPr>
          <p:nvPr>
            <p:ph type="sldNum" sz="quarter" idx="11"/>
          </p:nvPr>
        </p:nvSpPr>
        <p:spPr>
          <a:xfrm>
            <a:off x="10317671" y="6477000"/>
            <a:ext cx="1183260" cy="304800"/>
          </a:xfrm>
          <a:prstGeom prst="rect">
            <a:avLst/>
          </a:prstGeom>
        </p:spPr>
        <p:txBody>
          <a:bodyPr/>
          <a:lstStyle/>
          <a:p>
            <a:fld id="{604C7AD5-C9E0-4744-BB87-D2BFD4A699F0}" type="slidenum">
              <a:rPr lang="en-US" smtClean="0"/>
              <a:pPr/>
              <a:t>‹#›</a:t>
            </a:fld>
            <a:r>
              <a:rPr lang="en-US" dirty="0"/>
              <a:t> of  23</a:t>
            </a:r>
          </a:p>
        </p:txBody>
      </p:sp>
    </p:spTree>
    <p:extLst>
      <p:ext uri="{BB962C8B-B14F-4D97-AF65-F5344CB8AC3E}">
        <p14:creationId xmlns:p14="http://schemas.microsoft.com/office/powerpoint/2010/main" val="3377236645"/>
      </p:ext>
    </p:extLst>
  </p:cSld>
  <p:clrMapOvr>
    <a:masterClrMapping/>
  </p:clrMapOvr>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itle 4"/>
          <p:cNvSpPr>
            <a:spLocks noGrp="1"/>
          </p:cNvSpPr>
          <p:nvPr>
            <p:ph type="title"/>
          </p:nvPr>
        </p:nvSpPr>
        <p:spPr>
          <a:xfrm>
            <a:off x="214860" y="283004"/>
            <a:ext cx="10337800" cy="469929"/>
          </a:xfrm>
          <a:prstGeom prst="rect">
            <a:avLst/>
          </a:prstGeom>
        </p:spPr>
        <p:txBody>
          <a:bodyPr anchor="b"/>
          <a:lstStyle>
            <a:lvl1pPr algn="r">
              <a:defRPr lang="en-US" sz="2400" b="1" i="0" baseline="0">
                <a:latin typeface="Calibri" panose="020F0502020204030204" pitchFamily="34" charset="0"/>
                <a:cs typeface="B Nazanin" panose="00000400000000000000" pitchFamily="2" charset="-78"/>
              </a:defRPr>
            </a:lvl1pPr>
          </a:lstStyle>
          <a:p>
            <a:pPr marL="0" lvl="0" algn="r" rtl="0">
              <a:lnSpc>
                <a:spcPct val="90000"/>
              </a:lnSpc>
            </a:pPr>
            <a:r>
              <a:rPr lang="en-US" dirty="0"/>
              <a:t>Click to edit Master title style</a:t>
            </a:r>
          </a:p>
        </p:txBody>
      </p:sp>
      <p:sp>
        <p:nvSpPr>
          <p:cNvPr id="6" name="Date Placeholder 12"/>
          <p:cNvSpPr>
            <a:spLocks noGrp="1"/>
          </p:cNvSpPr>
          <p:nvPr>
            <p:ph type="dt" sz="half" idx="10"/>
          </p:nvPr>
        </p:nvSpPr>
        <p:spPr>
          <a:xfrm>
            <a:off x="838200" y="6477000"/>
            <a:ext cx="1397000" cy="304800"/>
          </a:xfrm>
          <a:prstGeom prst="rect">
            <a:avLst/>
          </a:prstGeom>
        </p:spPr>
        <p:txBody>
          <a:bodyPr/>
          <a:lstStyle/>
          <a:p>
            <a:fld id="{65E2F5F9-5FAF-465F-8B6E-66B6CE0E2DC5}" type="datetime1">
              <a:rPr lang="en-US" smtClean="0"/>
              <a:t>9/13/2021</a:t>
            </a:fld>
            <a:endParaRPr lang="en-US" dirty="0"/>
          </a:p>
        </p:txBody>
      </p:sp>
      <p:sp>
        <p:nvSpPr>
          <p:cNvPr id="7" name="Slide Number Placeholder 13"/>
          <p:cNvSpPr>
            <a:spLocks noGrp="1"/>
          </p:cNvSpPr>
          <p:nvPr>
            <p:ph type="sldNum" sz="quarter" idx="11"/>
          </p:nvPr>
        </p:nvSpPr>
        <p:spPr>
          <a:xfrm>
            <a:off x="10317671" y="6477000"/>
            <a:ext cx="1183260" cy="304800"/>
          </a:xfrm>
          <a:prstGeom prst="rect">
            <a:avLst/>
          </a:prstGeom>
        </p:spPr>
        <p:txBody>
          <a:bodyPr/>
          <a:lstStyle/>
          <a:p>
            <a:fld id="{604C7AD5-C9E0-4744-BB87-D2BFD4A699F0}" type="slidenum">
              <a:rPr lang="en-US" smtClean="0"/>
              <a:pPr/>
              <a:t>‹#›</a:t>
            </a:fld>
            <a:r>
              <a:rPr lang="en-US" dirty="0"/>
              <a:t> of  23</a:t>
            </a:r>
          </a:p>
        </p:txBody>
      </p:sp>
    </p:spTree>
    <p:extLst>
      <p:ext uri="{BB962C8B-B14F-4D97-AF65-F5344CB8AC3E}">
        <p14:creationId xmlns:p14="http://schemas.microsoft.com/office/powerpoint/2010/main" val="558646376"/>
      </p:ext>
    </p:extLst>
  </p:cSld>
  <p:clrMapOvr>
    <a:masterClrMapping/>
  </p:clrMapOvr>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06533" y="306989"/>
            <a:ext cx="10338816" cy="466344"/>
          </a:xfrm>
          <a:prstGeom prst="rect">
            <a:avLst/>
          </a:prstGeom>
        </p:spPr>
        <p:txBody>
          <a:bodyPr anchor="b"/>
          <a:lstStyle>
            <a:lvl1pPr algn="r">
              <a:defRPr lang="fa-IR" sz="2400" b="1" i="0" baseline="0" dirty="0">
                <a:latin typeface="Calibri" panose="020F0502020204030204" pitchFamily="34" charset="0"/>
                <a:cs typeface="B Nazanin" panose="00000400000000000000" pitchFamily="2" charset="-78"/>
              </a:defRPr>
            </a:lvl1pPr>
          </a:lstStyle>
          <a:p>
            <a:pPr marL="0" lvl="0" algn="r" rtl="0">
              <a:lnSpc>
                <a:spcPct val="90000"/>
              </a:lnSpc>
            </a:pPr>
            <a:r>
              <a:rPr lang="en-US" dirty="0"/>
              <a:t>Click to edit Master title style</a:t>
            </a:r>
            <a:endParaRPr lang="fa-IR" dirty="0"/>
          </a:p>
        </p:txBody>
      </p:sp>
      <p:sp>
        <p:nvSpPr>
          <p:cNvPr id="7" name="TextBox 6"/>
          <p:cNvSpPr txBox="1"/>
          <p:nvPr userDrawn="1"/>
        </p:nvSpPr>
        <p:spPr>
          <a:xfrm>
            <a:off x="2320430" y="757989"/>
            <a:ext cx="184731" cy="369332"/>
          </a:xfrm>
          <a:prstGeom prst="rect">
            <a:avLst/>
          </a:prstGeom>
          <a:noFill/>
        </p:spPr>
        <p:txBody>
          <a:bodyPr wrap="none" rtlCol="0">
            <a:spAutoFit/>
          </a:bodyPr>
          <a:lstStyle/>
          <a:p>
            <a:pPr marL="0" algn="l" defTabSz="914400" rtl="0" eaLnBrk="1" latinLnBrk="0" hangingPunct="1"/>
            <a:endParaRPr lang="en-US" sz="1800" dirty="0"/>
          </a:p>
        </p:txBody>
      </p:sp>
      <p:sp>
        <p:nvSpPr>
          <p:cNvPr id="8" name="Date Placeholder 12"/>
          <p:cNvSpPr>
            <a:spLocks noGrp="1"/>
          </p:cNvSpPr>
          <p:nvPr>
            <p:ph type="dt" sz="half" idx="10"/>
          </p:nvPr>
        </p:nvSpPr>
        <p:spPr>
          <a:xfrm>
            <a:off x="838200" y="6477000"/>
            <a:ext cx="1397000" cy="304800"/>
          </a:xfrm>
          <a:prstGeom prst="rect">
            <a:avLst/>
          </a:prstGeom>
        </p:spPr>
        <p:txBody>
          <a:bodyPr/>
          <a:lstStyle/>
          <a:p>
            <a:fld id="{3974DFBA-A7B1-434E-8B51-D3931238B3E6}" type="datetime1">
              <a:rPr lang="en-US" smtClean="0"/>
              <a:t>9/13/2021</a:t>
            </a:fld>
            <a:endParaRPr lang="en-US" dirty="0"/>
          </a:p>
        </p:txBody>
      </p:sp>
      <p:sp>
        <p:nvSpPr>
          <p:cNvPr id="9" name="Slide Number Placeholder 13"/>
          <p:cNvSpPr>
            <a:spLocks noGrp="1"/>
          </p:cNvSpPr>
          <p:nvPr>
            <p:ph type="sldNum" sz="quarter" idx="11"/>
          </p:nvPr>
        </p:nvSpPr>
        <p:spPr>
          <a:xfrm>
            <a:off x="10317671" y="6477000"/>
            <a:ext cx="1183260" cy="304800"/>
          </a:xfrm>
          <a:prstGeom prst="rect">
            <a:avLst/>
          </a:prstGeom>
        </p:spPr>
        <p:txBody>
          <a:bodyPr/>
          <a:lstStyle/>
          <a:p>
            <a:fld id="{604C7AD5-C9E0-4744-BB87-D2BFD4A699F0}" type="slidenum">
              <a:rPr lang="en-US" smtClean="0"/>
              <a:pPr/>
              <a:t>‹#›</a:t>
            </a:fld>
            <a:r>
              <a:rPr lang="en-US" dirty="0"/>
              <a:t> of  23</a:t>
            </a:r>
          </a:p>
        </p:txBody>
      </p:sp>
    </p:spTree>
    <p:extLst>
      <p:ext uri="{BB962C8B-B14F-4D97-AF65-F5344CB8AC3E}">
        <p14:creationId xmlns:p14="http://schemas.microsoft.com/office/powerpoint/2010/main" val="34632377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0562E990-AABA-4422-B474-166FB22D8077}" type="datetime1">
              <a:rPr lang="en-US" smtClean="0"/>
              <a:t>9/13/2021</a:t>
            </a:fld>
            <a:endParaRPr lang="en-US" dirty="0"/>
          </a:p>
        </p:txBody>
      </p:sp>
      <p:sp>
        <p:nvSpPr>
          <p:cNvPr id="4" name="Slide Number Placeholder 3"/>
          <p:cNvSpPr>
            <a:spLocks noGrp="1"/>
          </p:cNvSpPr>
          <p:nvPr>
            <p:ph type="sldNum" sz="quarter" idx="11"/>
          </p:nvPr>
        </p:nvSpPr>
        <p:spPr/>
        <p:txBody>
          <a:bodyPr/>
          <a:lstStyle/>
          <a:p>
            <a:fld id="{604C7AD5-C9E0-4744-BB87-D2BFD4A699F0}" type="slidenum">
              <a:rPr lang="en-US" smtClean="0"/>
              <a:pPr/>
              <a:t>‹#›</a:t>
            </a:fld>
            <a:r>
              <a:rPr lang="en-US" dirty="0"/>
              <a:t> of  23</a:t>
            </a:r>
          </a:p>
        </p:txBody>
      </p:sp>
      <p:sp>
        <p:nvSpPr>
          <p:cNvPr id="6" name="Title 11"/>
          <p:cNvSpPr>
            <a:spLocks noGrp="1"/>
          </p:cNvSpPr>
          <p:nvPr>
            <p:ph type="title"/>
          </p:nvPr>
        </p:nvSpPr>
        <p:spPr>
          <a:xfrm>
            <a:off x="844447" y="5297956"/>
            <a:ext cx="10515600" cy="645645"/>
          </a:xfrm>
          <a:prstGeom prst="rect">
            <a:avLst/>
          </a:prstGeom>
        </p:spPr>
        <p:txBody>
          <a:bodyPr anchor="b"/>
          <a:lstStyle>
            <a:lvl1pPr algn="ctr">
              <a:defRPr lang="en-US" sz="3600" b="1" i="0" baseline="0">
                <a:latin typeface="Calibri" panose="020F0502020204030204" pitchFamily="34" charset="0"/>
                <a:cs typeface="B Nazanin" panose="00000400000000000000" pitchFamily="2" charset="-78"/>
              </a:defRPr>
            </a:lvl1pPr>
          </a:lstStyle>
          <a:p>
            <a:pPr marL="0" lvl="0" algn="ctr"/>
            <a:r>
              <a:rPr lang="en-US" dirty="0"/>
              <a:t>Click to edit Master title style</a:t>
            </a:r>
          </a:p>
        </p:txBody>
      </p:sp>
    </p:spTree>
    <p:extLst>
      <p:ext uri="{BB962C8B-B14F-4D97-AF65-F5344CB8AC3E}">
        <p14:creationId xmlns:p14="http://schemas.microsoft.com/office/powerpoint/2010/main" val="2021032042"/>
      </p:ext>
    </p:extLst>
  </p:cSld>
  <p:clrMapOvr>
    <a:masterClrMapping/>
  </p:clrMapOvr>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6EA17B9-98B1-4328-B083-F648E378A84F}" type="datetimeFigureOut">
              <a:rPr lang="en-US" smtClean="0"/>
              <a:t>9/13/2021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2C2647-8FC7-4E24-BD21-CFC083285C96}" type="slidenum">
              <a:rPr lang="en-US" smtClean="0"/>
              <a:t>‹#›</a:t>
            </a:fld>
            <a:endParaRPr lang="en-US"/>
          </a:p>
        </p:txBody>
      </p:sp>
    </p:spTree>
    <p:extLst>
      <p:ext uri="{BB962C8B-B14F-4D97-AF65-F5344CB8AC3E}">
        <p14:creationId xmlns:p14="http://schemas.microsoft.com/office/powerpoint/2010/main" val="381240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6EA17B9-98B1-4328-B083-F648E378A84F}" type="datetimeFigureOut">
              <a:rPr lang="en-US" smtClean="0"/>
              <a:t>9/13/2021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2C2647-8FC7-4E24-BD21-CFC083285C96}" type="slidenum">
              <a:rPr lang="en-US" smtClean="0"/>
              <a:t>‹#›</a:t>
            </a:fld>
            <a:endParaRPr lang="en-US"/>
          </a:p>
        </p:txBody>
      </p:sp>
    </p:spTree>
    <p:extLst>
      <p:ext uri="{BB962C8B-B14F-4D97-AF65-F5344CB8AC3E}">
        <p14:creationId xmlns:p14="http://schemas.microsoft.com/office/powerpoint/2010/main" val="3822566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6EA17B9-98B1-4328-B083-F648E378A84F}" type="datetimeFigureOut">
              <a:rPr lang="en-US" smtClean="0"/>
              <a:t>9/13/2021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2C2647-8FC7-4E24-BD21-CFC083285C96}" type="slidenum">
              <a:rPr lang="en-US" smtClean="0"/>
              <a:t>‹#›</a:t>
            </a:fld>
            <a:endParaRPr lang="en-US"/>
          </a:p>
        </p:txBody>
      </p:sp>
    </p:spTree>
    <p:extLst>
      <p:ext uri="{BB962C8B-B14F-4D97-AF65-F5344CB8AC3E}">
        <p14:creationId xmlns:p14="http://schemas.microsoft.com/office/powerpoint/2010/main" val="3508786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6EA17B9-98B1-4328-B083-F648E378A84F}" type="datetimeFigureOut">
              <a:rPr lang="en-US" smtClean="0"/>
              <a:t>9/13/2021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2C2647-8FC7-4E24-BD21-CFC083285C96}" type="slidenum">
              <a:rPr lang="en-US" smtClean="0"/>
              <a:t>‹#›</a:t>
            </a:fld>
            <a:endParaRPr lang="en-US"/>
          </a:p>
        </p:txBody>
      </p:sp>
    </p:spTree>
    <p:extLst>
      <p:ext uri="{BB962C8B-B14F-4D97-AF65-F5344CB8AC3E}">
        <p14:creationId xmlns:p14="http://schemas.microsoft.com/office/powerpoint/2010/main" val="42541623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6EA17B9-98B1-4328-B083-F648E378A84F}" type="datetimeFigureOut">
              <a:rPr lang="en-US" smtClean="0"/>
              <a:t>9/13/2021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52C2647-8FC7-4E24-BD21-CFC083285C96}" type="slidenum">
              <a:rPr lang="en-US" smtClean="0"/>
              <a:t>‹#›</a:t>
            </a:fld>
            <a:endParaRPr lang="en-US"/>
          </a:p>
        </p:txBody>
      </p:sp>
    </p:spTree>
    <p:extLst>
      <p:ext uri="{BB962C8B-B14F-4D97-AF65-F5344CB8AC3E}">
        <p14:creationId xmlns:p14="http://schemas.microsoft.com/office/powerpoint/2010/main" val="176054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6EA17B9-98B1-4328-B083-F648E378A84F}" type="datetimeFigureOut">
              <a:rPr lang="en-US" smtClean="0"/>
              <a:t>9/13/2021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2C2647-8FC7-4E24-BD21-CFC083285C96}" type="slidenum">
              <a:rPr lang="en-US" smtClean="0"/>
              <a:t>‹#›</a:t>
            </a:fld>
            <a:endParaRPr lang="en-US"/>
          </a:p>
        </p:txBody>
      </p:sp>
    </p:spTree>
    <p:extLst>
      <p:ext uri="{BB962C8B-B14F-4D97-AF65-F5344CB8AC3E}">
        <p14:creationId xmlns:p14="http://schemas.microsoft.com/office/powerpoint/2010/main" val="2067606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F6EA17B9-98B1-4328-B083-F648E378A84F}" type="datetimeFigureOut">
              <a:rPr lang="en-US" smtClean="0"/>
              <a:t>9/13/2021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2C2647-8FC7-4E24-BD21-CFC083285C96}" type="slidenum">
              <a:rPr lang="en-US" smtClean="0"/>
              <a:t>‹#›</a:t>
            </a:fld>
            <a:endParaRPr lang="en-US"/>
          </a:p>
        </p:txBody>
      </p:sp>
    </p:spTree>
    <p:extLst>
      <p:ext uri="{BB962C8B-B14F-4D97-AF65-F5344CB8AC3E}">
        <p14:creationId xmlns:p14="http://schemas.microsoft.com/office/powerpoint/2010/main" val="2398238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5.xml"/><Relationship Id="rId7" Type="http://schemas.openxmlformats.org/officeDocument/2006/relationships/image" Target="../media/image2.jp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3.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jpg"/><Relationship Id="rId5" Type="http://schemas.openxmlformats.org/officeDocument/2006/relationships/theme" Target="../theme/theme4.xml"/><Relationship Id="rId4" Type="http://schemas.openxmlformats.org/officeDocument/2006/relationships/slideLayout" Target="../slideLayouts/slideLayout21.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4.xml"/><Relationship Id="rId7" Type="http://schemas.openxmlformats.org/officeDocument/2006/relationships/image" Target="../media/image3.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2.jpg"/><Relationship Id="rId5" Type="http://schemas.openxmlformats.org/officeDocument/2006/relationships/theme" Target="../theme/theme5.xml"/><Relationship Id="rId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EA17B9-98B1-4328-B083-F648E378A84F}" type="datetimeFigureOut">
              <a:rPr lang="en-US" smtClean="0"/>
              <a:t>9/13/2021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2C2647-8FC7-4E24-BD21-CFC083285C96}" type="slidenum">
              <a:rPr lang="en-US" smtClean="0"/>
              <a:t>‹#›</a:t>
            </a:fld>
            <a:endParaRPr lang="en-US"/>
          </a:p>
        </p:txBody>
      </p:sp>
    </p:spTree>
    <p:extLst>
      <p:ext uri="{BB962C8B-B14F-4D97-AF65-F5344CB8AC3E}">
        <p14:creationId xmlns:p14="http://schemas.microsoft.com/office/powerpoint/2010/main" val="21705288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5029200"/>
          </a:xfrm>
          <a:prstGeom prst="rect">
            <a:avLst/>
          </a:prstGeom>
        </p:spPr>
      </p:pic>
      <p:sp>
        <p:nvSpPr>
          <p:cNvPr id="9" name="Date Placeholder 3"/>
          <p:cNvSpPr>
            <a:spLocks noGrp="1"/>
          </p:cNvSpPr>
          <p:nvPr>
            <p:ph type="dt" sz="half" idx="2"/>
          </p:nvPr>
        </p:nvSpPr>
        <p:spPr>
          <a:xfrm>
            <a:off x="838200" y="6477000"/>
            <a:ext cx="1397000" cy="304800"/>
          </a:xfrm>
          <a:prstGeom prst="rect">
            <a:avLst/>
          </a:prstGeom>
        </p:spPr>
        <p:txBody>
          <a:bodyPr/>
          <a:lstStyle>
            <a:lvl1pPr algn="l">
              <a:defRPr sz="1400" baseline="0">
                <a:solidFill>
                  <a:srgbClr val="2582B5"/>
                </a:solidFill>
              </a:defRPr>
            </a:lvl1pPr>
          </a:lstStyle>
          <a:p>
            <a:pPr rtl="1"/>
            <a:fld id="{1B16358E-B0E3-4869-8EAA-E86C771BB0C1}" type="datetime1">
              <a:rPr lang="en-US" smtClean="0"/>
              <a:pPr rtl="1"/>
              <a:t>9/13/2021</a:t>
            </a:fld>
            <a:endParaRPr lang="en-US" dirty="0"/>
          </a:p>
        </p:txBody>
      </p:sp>
      <p:sp>
        <p:nvSpPr>
          <p:cNvPr id="10" name="Slide Number Placeholder 5"/>
          <p:cNvSpPr>
            <a:spLocks noGrp="1"/>
          </p:cNvSpPr>
          <p:nvPr>
            <p:ph type="sldNum" sz="quarter" idx="4"/>
          </p:nvPr>
        </p:nvSpPr>
        <p:spPr>
          <a:xfrm>
            <a:off x="10317671" y="6477000"/>
            <a:ext cx="1183260" cy="304800"/>
          </a:xfrm>
          <a:prstGeom prst="rect">
            <a:avLst/>
          </a:prstGeom>
        </p:spPr>
        <p:txBody>
          <a:bodyPr/>
          <a:lstStyle>
            <a:lvl1pPr>
              <a:defRPr sz="1400">
                <a:solidFill>
                  <a:srgbClr val="2582B5"/>
                </a:solidFill>
              </a:defRPr>
            </a:lvl1pPr>
          </a:lstStyle>
          <a:p>
            <a:pPr algn="r" rtl="1"/>
            <a:fld id="{604C7AD5-C9E0-4744-BB87-D2BFD4A699F0}" type="slidenum">
              <a:rPr lang="en-US" smtClean="0"/>
              <a:pPr algn="r" rtl="1"/>
              <a:t>‹#›</a:t>
            </a:fld>
            <a:r>
              <a:rPr lang="en-US" dirty="0"/>
              <a:t> of  23</a:t>
            </a:r>
          </a:p>
        </p:txBody>
      </p:sp>
    </p:spTree>
    <p:extLst>
      <p:ext uri="{BB962C8B-B14F-4D97-AF65-F5344CB8AC3E}">
        <p14:creationId xmlns:p14="http://schemas.microsoft.com/office/powerpoint/2010/main" val="1842993720"/>
      </p:ext>
    </p:extLst>
  </p:cSld>
  <p:clrMap bg1="lt1" tx1="dk1" bg2="lt2" tx2="dk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7">
            <a:extLst>
              <a:ext uri="{28A0092B-C50C-407E-A947-70E740481C1C}">
                <a14:useLocalDpi xmlns:a14="http://schemas.microsoft.com/office/drawing/2010/main" val="0"/>
              </a:ext>
            </a:extLst>
          </a:blip>
          <a:srcRect b="1250"/>
          <a:stretch/>
        </p:blipFill>
        <p:spPr>
          <a:xfrm>
            <a:off x="0" y="838200"/>
            <a:ext cx="12192000" cy="6019800"/>
          </a:xfrm>
          <a:prstGeom prst="rect">
            <a:avLst/>
          </a:prstGeom>
        </p:spPr>
      </p:pic>
      <p:pic>
        <p:nvPicPr>
          <p:cNvPr id="11" name="Picture 10"/>
          <p:cNvPicPr>
            <a:picLocks noChangeAspect="1"/>
          </p:cNvPicPr>
          <p:nvPr userDrawn="1"/>
        </p:nvPicPr>
        <p:blipFill>
          <a:blip r:embed="rId8"/>
          <a:stretch>
            <a:fillRect/>
          </a:stretch>
        </p:blipFill>
        <p:spPr>
          <a:xfrm>
            <a:off x="10261601" y="152401"/>
            <a:ext cx="1743135" cy="1066799"/>
          </a:xfrm>
          <a:prstGeom prst="rect">
            <a:avLst/>
          </a:prstGeom>
        </p:spPr>
      </p:pic>
      <p:sp>
        <p:nvSpPr>
          <p:cNvPr id="13" name="Date Placeholder 3"/>
          <p:cNvSpPr>
            <a:spLocks noGrp="1"/>
          </p:cNvSpPr>
          <p:nvPr>
            <p:ph type="dt" sz="half" idx="2"/>
          </p:nvPr>
        </p:nvSpPr>
        <p:spPr>
          <a:xfrm>
            <a:off x="838200" y="6477000"/>
            <a:ext cx="1397000" cy="304800"/>
          </a:xfrm>
          <a:prstGeom prst="rect">
            <a:avLst/>
          </a:prstGeom>
        </p:spPr>
        <p:txBody>
          <a:bodyPr/>
          <a:lstStyle>
            <a:lvl1pPr algn="l">
              <a:defRPr sz="1400" baseline="0">
                <a:solidFill>
                  <a:srgbClr val="2582B5"/>
                </a:solidFill>
              </a:defRPr>
            </a:lvl1pPr>
          </a:lstStyle>
          <a:p>
            <a:pPr rtl="1"/>
            <a:fld id="{4B8C9896-6C69-4C6E-8EF3-A53684823356}" type="datetime1">
              <a:rPr lang="en-US" smtClean="0"/>
              <a:pPr rtl="1"/>
              <a:t>9/13/2021</a:t>
            </a:fld>
            <a:endParaRPr lang="en-US" dirty="0"/>
          </a:p>
        </p:txBody>
      </p:sp>
      <p:sp>
        <p:nvSpPr>
          <p:cNvPr id="14" name="Slide Number Placeholder 5"/>
          <p:cNvSpPr>
            <a:spLocks noGrp="1"/>
          </p:cNvSpPr>
          <p:nvPr>
            <p:ph type="sldNum" sz="quarter" idx="4"/>
          </p:nvPr>
        </p:nvSpPr>
        <p:spPr>
          <a:xfrm>
            <a:off x="10317671" y="6477000"/>
            <a:ext cx="1183260" cy="304800"/>
          </a:xfrm>
          <a:prstGeom prst="rect">
            <a:avLst/>
          </a:prstGeom>
        </p:spPr>
        <p:txBody>
          <a:bodyPr/>
          <a:lstStyle>
            <a:lvl1pPr>
              <a:defRPr sz="1400">
                <a:solidFill>
                  <a:srgbClr val="2582B5"/>
                </a:solidFill>
              </a:defRPr>
            </a:lvl1pPr>
          </a:lstStyle>
          <a:p>
            <a:pPr algn="r" rtl="1"/>
            <a:fld id="{604C7AD5-C9E0-4744-BB87-D2BFD4A699F0}" type="slidenum">
              <a:rPr lang="en-US" smtClean="0"/>
              <a:pPr algn="r" rtl="1"/>
              <a:t>‹#›</a:t>
            </a:fld>
            <a:r>
              <a:rPr lang="en-US" dirty="0"/>
              <a:t> of  23</a:t>
            </a:r>
          </a:p>
        </p:txBody>
      </p:sp>
    </p:spTree>
    <p:extLst>
      <p:ext uri="{BB962C8B-B14F-4D97-AF65-F5344CB8AC3E}">
        <p14:creationId xmlns:p14="http://schemas.microsoft.com/office/powerpoint/2010/main" val="3098261313"/>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Lst>
  <p:hf hdr="0" ftr="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6">
            <a:extLst>
              <a:ext uri="{28A0092B-C50C-407E-A947-70E740481C1C}">
                <a14:useLocalDpi xmlns:a14="http://schemas.microsoft.com/office/drawing/2010/main" val="0"/>
              </a:ext>
            </a:extLst>
          </a:blip>
          <a:srcRect b="1250"/>
          <a:stretch/>
        </p:blipFill>
        <p:spPr>
          <a:xfrm>
            <a:off x="0" y="838200"/>
            <a:ext cx="12192000" cy="6019800"/>
          </a:xfrm>
          <a:prstGeom prst="rect">
            <a:avLst/>
          </a:prstGeom>
        </p:spPr>
      </p:pic>
      <p:pic>
        <p:nvPicPr>
          <p:cNvPr id="11" name="Picture 10"/>
          <p:cNvPicPr>
            <a:picLocks noChangeAspect="1"/>
          </p:cNvPicPr>
          <p:nvPr userDrawn="1"/>
        </p:nvPicPr>
        <p:blipFill>
          <a:blip r:embed="rId7"/>
          <a:stretch>
            <a:fillRect/>
          </a:stretch>
        </p:blipFill>
        <p:spPr>
          <a:xfrm>
            <a:off x="10261601" y="152401"/>
            <a:ext cx="1743135" cy="1066799"/>
          </a:xfrm>
          <a:prstGeom prst="rect">
            <a:avLst/>
          </a:prstGeom>
        </p:spPr>
      </p:pic>
      <p:sp>
        <p:nvSpPr>
          <p:cNvPr id="13" name="Date Placeholder 3"/>
          <p:cNvSpPr>
            <a:spLocks noGrp="1"/>
          </p:cNvSpPr>
          <p:nvPr>
            <p:ph type="dt" sz="half" idx="2"/>
          </p:nvPr>
        </p:nvSpPr>
        <p:spPr>
          <a:xfrm>
            <a:off x="838200" y="6477000"/>
            <a:ext cx="1397000" cy="304800"/>
          </a:xfrm>
          <a:prstGeom prst="rect">
            <a:avLst/>
          </a:prstGeom>
        </p:spPr>
        <p:txBody>
          <a:bodyPr/>
          <a:lstStyle>
            <a:lvl1pPr algn="l">
              <a:defRPr sz="1400" baseline="0">
                <a:solidFill>
                  <a:srgbClr val="2582B5"/>
                </a:solidFill>
              </a:defRPr>
            </a:lvl1pPr>
          </a:lstStyle>
          <a:p>
            <a:fld id="{4B8C9896-6C69-4C6E-8EF3-A53684823356}" type="datetime1">
              <a:rPr lang="en-US" smtClean="0"/>
              <a:pPr/>
              <a:t>9/13/2021</a:t>
            </a:fld>
            <a:endParaRPr lang="en-US" dirty="0"/>
          </a:p>
        </p:txBody>
      </p:sp>
      <p:sp>
        <p:nvSpPr>
          <p:cNvPr id="14" name="Slide Number Placeholder 5"/>
          <p:cNvSpPr>
            <a:spLocks noGrp="1"/>
          </p:cNvSpPr>
          <p:nvPr>
            <p:ph type="sldNum" sz="quarter" idx="4"/>
          </p:nvPr>
        </p:nvSpPr>
        <p:spPr>
          <a:xfrm>
            <a:off x="10317671" y="6477000"/>
            <a:ext cx="1183260" cy="304800"/>
          </a:xfrm>
          <a:prstGeom prst="rect">
            <a:avLst/>
          </a:prstGeom>
        </p:spPr>
        <p:txBody>
          <a:bodyPr/>
          <a:lstStyle>
            <a:lvl1pPr>
              <a:defRPr sz="1400">
                <a:solidFill>
                  <a:srgbClr val="2582B5"/>
                </a:solidFill>
              </a:defRPr>
            </a:lvl1pPr>
          </a:lstStyle>
          <a:p>
            <a:fld id="{604C7AD5-C9E0-4744-BB87-D2BFD4A699F0}" type="slidenum">
              <a:rPr lang="en-US" smtClean="0"/>
              <a:pPr/>
              <a:t>‹#›</a:t>
            </a:fld>
            <a:r>
              <a:rPr lang="en-US" dirty="0"/>
              <a:t> of  23</a:t>
            </a:r>
          </a:p>
        </p:txBody>
      </p:sp>
    </p:spTree>
    <p:extLst>
      <p:ext uri="{BB962C8B-B14F-4D97-AF65-F5344CB8AC3E}">
        <p14:creationId xmlns:p14="http://schemas.microsoft.com/office/powerpoint/2010/main" val="297560493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Lst>
  <p:hf hdr="0" ftr="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6">
            <a:extLst>
              <a:ext uri="{28A0092B-C50C-407E-A947-70E740481C1C}">
                <a14:useLocalDpi xmlns:a14="http://schemas.microsoft.com/office/drawing/2010/main" val="0"/>
              </a:ext>
            </a:extLst>
          </a:blip>
          <a:srcRect b="1250"/>
          <a:stretch/>
        </p:blipFill>
        <p:spPr>
          <a:xfrm>
            <a:off x="0" y="838200"/>
            <a:ext cx="12192000" cy="6019800"/>
          </a:xfrm>
          <a:prstGeom prst="rect">
            <a:avLst/>
          </a:prstGeom>
        </p:spPr>
      </p:pic>
      <p:pic>
        <p:nvPicPr>
          <p:cNvPr id="11" name="Picture 10"/>
          <p:cNvPicPr>
            <a:picLocks noChangeAspect="1"/>
          </p:cNvPicPr>
          <p:nvPr userDrawn="1"/>
        </p:nvPicPr>
        <p:blipFill>
          <a:blip r:embed="rId7"/>
          <a:stretch>
            <a:fillRect/>
          </a:stretch>
        </p:blipFill>
        <p:spPr>
          <a:xfrm>
            <a:off x="10261601" y="152401"/>
            <a:ext cx="1743135" cy="1066799"/>
          </a:xfrm>
          <a:prstGeom prst="rect">
            <a:avLst/>
          </a:prstGeom>
        </p:spPr>
      </p:pic>
      <p:sp>
        <p:nvSpPr>
          <p:cNvPr id="13" name="Date Placeholder 3"/>
          <p:cNvSpPr>
            <a:spLocks noGrp="1"/>
          </p:cNvSpPr>
          <p:nvPr>
            <p:ph type="dt" sz="half" idx="2"/>
          </p:nvPr>
        </p:nvSpPr>
        <p:spPr>
          <a:xfrm>
            <a:off x="838200" y="6477000"/>
            <a:ext cx="1397000" cy="304800"/>
          </a:xfrm>
          <a:prstGeom prst="rect">
            <a:avLst/>
          </a:prstGeom>
        </p:spPr>
        <p:txBody>
          <a:bodyPr/>
          <a:lstStyle>
            <a:lvl1pPr algn="l">
              <a:defRPr sz="1400" baseline="0">
                <a:solidFill>
                  <a:srgbClr val="2582B5"/>
                </a:solidFill>
              </a:defRPr>
            </a:lvl1pPr>
          </a:lstStyle>
          <a:p>
            <a:fld id="{4B8C9896-6C69-4C6E-8EF3-A53684823356}" type="datetime1">
              <a:rPr lang="en-US" smtClean="0"/>
              <a:t>9/13/2021</a:t>
            </a:fld>
            <a:endParaRPr lang="en-US" dirty="0"/>
          </a:p>
        </p:txBody>
      </p:sp>
      <p:sp>
        <p:nvSpPr>
          <p:cNvPr id="14" name="Slide Number Placeholder 5"/>
          <p:cNvSpPr>
            <a:spLocks noGrp="1"/>
          </p:cNvSpPr>
          <p:nvPr>
            <p:ph type="sldNum" sz="quarter" idx="4"/>
          </p:nvPr>
        </p:nvSpPr>
        <p:spPr>
          <a:xfrm>
            <a:off x="10317671" y="6477000"/>
            <a:ext cx="1183260" cy="304800"/>
          </a:xfrm>
          <a:prstGeom prst="rect">
            <a:avLst/>
          </a:prstGeom>
        </p:spPr>
        <p:txBody>
          <a:bodyPr/>
          <a:lstStyle>
            <a:lvl1pPr>
              <a:defRPr sz="1400">
                <a:solidFill>
                  <a:srgbClr val="2582B5"/>
                </a:solidFill>
              </a:defRPr>
            </a:lvl1pPr>
          </a:lstStyle>
          <a:p>
            <a:fld id="{604C7AD5-C9E0-4744-BB87-D2BFD4A699F0}" type="slidenum">
              <a:rPr lang="en-US" smtClean="0"/>
              <a:pPr/>
              <a:t>‹#›</a:t>
            </a:fld>
            <a:r>
              <a:rPr lang="en-US" dirty="0"/>
              <a:t> of  23</a:t>
            </a:r>
          </a:p>
        </p:txBody>
      </p:sp>
      <p:sp>
        <p:nvSpPr>
          <p:cNvPr id="6" name="TextBox 5"/>
          <p:cNvSpPr txBox="1"/>
          <p:nvPr userDrawn="1"/>
        </p:nvSpPr>
        <p:spPr>
          <a:xfrm>
            <a:off x="4318000" y="6519446"/>
            <a:ext cx="3556000" cy="338554"/>
          </a:xfrm>
          <a:prstGeom prst="rect">
            <a:avLst/>
          </a:prstGeom>
          <a:noFill/>
        </p:spPr>
        <p:txBody>
          <a:bodyPr wrap="square" rtlCol="0">
            <a:spAutoFit/>
          </a:bodyPr>
          <a:lstStyle/>
          <a:p>
            <a:pPr marL="0" algn="ctr" defTabSz="914400" rtl="0" eaLnBrk="1" latinLnBrk="0" hangingPunct="1"/>
            <a:r>
              <a:rPr lang="en-US" sz="1600" b="1" dirty="0">
                <a:solidFill>
                  <a:schemeClr val="tx1">
                    <a:lumMod val="65000"/>
                    <a:lumOff val="35000"/>
                  </a:schemeClr>
                </a:solidFill>
                <a:latin typeface="Helvetica Neue LT Pro 45 Light" charset="0"/>
                <a:ea typeface="Helvetica Neue LT Pro 45 Light" charset="0"/>
                <a:cs typeface="Helvetica Neue LT Pro 45 Light" charset="0"/>
              </a:rPr>
              <a:t>www.fwutech.com</a:t>
            </a:r>
          </a:p>
        </p:txBody>
      </p:sp>
    </p:spTree>
    <p:extLst>
      <p:ext uri="{BB962C8B-B14F-4D97-AF65-F5344CB8AC3E}">
        <p14:creationId xmlns:p14="http://schemas.microsoft.com/office/powerpoint/2010/main" val="699819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Lst>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hf hdr="0" ftr="0"/>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customXml" Target="../ink/ink2.xml"/><Relationship Id="rId3" Type="http://schemas.openxmlformats.org/officeDocument/2006/relationships/image" Target="../media/image17.png"/><Relationship Id="rId7" Type="http://schemas.openxmlformats.org/officeDocument/2006/relationships/image" Target="../media/image19.emf"/><Relationship Id="rId2" Type="http://schemas.openxmlformats.org/officeDocument/2006/relationships/image" Target="../media/image16.emf"/><Relationship Id="rId1" Type="http://schemas.openxmlformats.org/officeDocument/2006/relationships/slideLayout" Target="../slideLayouts/slideLayout13.xml"/><Relationship Id="rId6" Type="http://schemas.openxmlformats.org/officeDocument/2006/relationships/customXml" Target="../ink/ink1.xml"/><Relationship Id="rId11" Type="http://schemas.openxmlformats.org/officeDocument/2006/relationships/image" Target="../media/image21.emf"/><Relationship Id="rId5" Type="http://schemas.openxmlformats.org/officeDocument/2006/relationships/image" Target="../media/image19.png"/><Relationship Id="rId10" Type="http://schemas.openxmlformats.org/officeDocument/2006/relationships/customXml" Target="../ink/ink3.xml"/><Relationship Id="rId4" Type="http://schemas.openxmlformats.org/officeDocument/2006/relationships/image" Target="../media/image18.png"/><Relationship Id="rId9" Type="http://schemas.openxmlformats.org/officeDocument/2006/relationships/image" Target="../media/image20.emf"/></Relationships>
</file>

<file path=ppt/slides/_rels/slide11.xml.rels><?xml version="1.0" encoding="UTF-8" standalone="yes"?>
<Relationships xmlns="http://schemas.openxmlformats.org/package/2006/relationships"><Relationship Id="rId8" Type="http://schemas.openxmlformats.org/officeDocument/2006/relationships/customXml" Target="../ink/ink4.xml"/><Relationship Id="rId13" Type="http://schemas.openxmlformats.org/officeDocument/2006/relationships/image" Target="../media/image29.emf"/><Relationship Id="rId18" Type="http://schemas.openxmlformats.org/officeDocument/2006/relationships/customXml" Target="../ink/ink9.xml"/><Relationship Id="rId3" Type="http://schemas.openxmlformats.org/officeDocument/2006/relationships/image" Target="../media/image20.png"/><Relationship Id="rId21" Type="http://schemas.openxmlformats.org/officeDocument/2006/relationships/image" Target="../media/image33.emf"/><Relationship Id="rId7" Type="http://schemas.openxmlformats.org/officeDocument/2006/relationships/image" Target="../media/image24.png"/><Relationship Id="rId12" Type="http://schemas.openxmlformats.org/officeDocument/2006/relationships/customXml" Target="../ink/ink6.xml"/><Relationship Id="rId17" Type="http://schemas.openxmlformats.org/officeDocument/2006/relationships/image" Target="../media/image31.emf"/><Relationship Id="rId2" Type="http://schemas.openxmlformats.org/officeDocument/2006/relationships/image" Target="../media/image16.emf"/><Relationship Id="rId16" Type="http://schemas.openxmlformats.org/officeDocument/2006/relationships/customXml" Target="../ink/ink8.xml"/><Relationship Id="rId20" Type="http://schemas.openxmlformats.org/officeDocument/2006/relationships/customXml" Target="../ink/ink10.xml"/><Relationship Id="rId1" Type="http://schemas.openxmlformats.org/officeDocument/2006/relationships/slideLayout" Target="../slideLayouts/slideLayout13.xml"/><Relationship Id="rId6" Type="http://schemas.openxmlformats.org/officeDocument/2006/relationships/image" Target="../media/image23.png"/><Relationship Id="rId11" Type="http://schemas.openxmlformats.org/officeDocument/2006/relationships/image" Target="../media/image28.emf"/><Relationship Id="rId5" Type="http://schemas.openxmlformats.org/officeDocument/2006/relationships/image" Target="../media/image22.png"/><Relationship Id="rId15" Type="http://schemas.openxmlformats.org/officeDocument/2006/relationships/image" Target="../media/image30.emf"/><Relationship Id="rId10" Type="http://schemas.openxmlformats.org/officeDocument/2006/relationships/customXml" Target="../ink/ink5.xml"/><Relationship Id="rId19" Type="http://schemas.openxmlformats.org/officeDocument/2006/relationships/image" Target="../media/image32.emf"/><Relationship Id="rId4" Type="http://schemas.openxmlformats.org/officeDocument/2006/relationships/image" Target="../media/image21.png"/><Relationship Id="rId9" Type="http://schemas.openxmlformats.org/officeDocument/2006/relationships/image" Target="../media/image27.emf"/><Relationship Id="rId14" Type="http://schemas.openxmlformats.org/officeDocument/2006/relationships/customXml" Target="../ink/ink7.xml"/></Relationships>
</file>

<file path=ppt/slides/_rels/slide12.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13.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8" Type="http://schemas.openxmlformats.org/officeDocument/2006/relationships/customXml" Target="../ink/ink13.xml"/><Relationship Id="rId13" Type="http://schemas.openxmlformats.org/officeDocument/2006/relationships/image" Target="../media/image81.emf"/><Relationship Id="rId18" Type="http://schemas.openxmlformats.org/officeDocument/2006/relationships/customXml" Target="../ink/ink18.xml"/><Relationship Id="rId26" Type="http://schemas.openxmlformats.org/officeDocument/2006/relationships/customXml" Target="../ink/ink22.xml"/><Relationship Id="rId3" Type="http://schemas.openxmlformats.org/officeDocument/2006/relationships/image" Target="../media/image29.png"/><Relationship Id="rId21" Type="http://schemas.openxmlformats.org/officeDocument/2006/relationships/image" Target="../media/image85.emf"/><Relationship Id="rId7" Type="http://schemas.openxmlformats.org/officeDocument/2006/relationships/image" Target="../media/image78.emf"/><Relationship Id="rId12" Type="http://schemas.openxmlformats.org/officeDocument/2006/relationships/customXml" Target="../ink/ink15.xml"/><Relationship Id="rId17" Type="http://schemas.openxmlformats.org/officeDocument/2006/relationships/image" Target="../media/image83.emf"/><Relationship Id="rId25" Type="http://schemas.openxmlformats.org/officeDocument/2006/relationships/image" Target="../media/image87.emf"/><Relationship Id="rId2" Type="http://schemas.openxmlformats.org/officeDocument/2006/relationships/image" Target="../media/image28.png"/><Relationship Id="rId16" Type="http://schemas.openxmlformats.org/officeDocument/2006/relationships/customXml" Target="../ink/ink17.xml"/><Relationship Id="rId20" Type="http://schemas.openxmlformats.org/officeDocument/2006/relationships/customXml" Target="../ink/ink19.xml"/><Relationship Id="rId1" Type="http://schemas.openxmlformats.org/officeDocument/2006/relationships/slideLayout" Target="../slideLayouts/slideLayout14.xml"/><Relationship Id="rId6" Type="http://schemas.openxmlformats.org/officeDocument/2006/relationships/customXml" Target="../ink/ink12.xml"/><Relationship Id="rId11" Type="http://schemas.openxmlformats.org/officeDocument/2006/relationships/image" Target="../media/image80.emf"/><Relationship Id="rId24" Type="http://schemas.openxmlformats.org/officeDocument/2006/relationships/customXml" Target="../ink/ink21.xml"/><Relationship Id="rId5" Type="http://schemas.openxmlformats.org/officeDocument/2006/relationships/image" Target="../media/image77.emf"/><Relationship Id="rId15" Type="http://schemas.openxmlformats.org/officeDocument/2006/relationships/image" Target="../media/image82.emf"/><Relationship Id="rId23" Type="http://schemas.openxmlformats.org/officeDocument/2006/relationships/image" Target="../media/image86.emf"/><Relationship Id="rId10" Type="http://schemas.openxmlformats.org/officeDocument/2006/relationships/customXml" Target="../ink/ink14.xml"/><Relationship Id="rId19" Type="http://schemas.openxmlformats.org/officeDocument/2006/relationships/image" Target="../media/image84.emf"/><Relationship Id="rId4" Type="http://schemas.openxmlformats.org/officeDocument/2006/relationships/customXml" Target="../ink/ink11.xml"/><Relationship Id="rId9" Type="http://schemas.openxmlformats.org/officeDocument/2006/relationships/image" Target="../media/image79.emf"/><Relationship Id="rId14" Type="http://schemas.openxmlformats.org/officeDocument/2006/relationships/customXml" Target="../ink/ink16.xml"/><Relationship Id="rId22" Type="http://schemas.openxmlformats.org/officeDocument/2006/relationships/customXml" Target="../ink/ink20.xml"/><Relationship Id="rId27" Type="http://schemas.openxmlformats.org/officeDocument/2006/relationships/image" Target="../media/image88.emf"/></Relationships>
</file>

<file path=ppt/slides/_rels/slide15.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8" Type="http://schemas.openxmlformats.org/officeDocument/2006/relationships/image" Target="../media/image41.jpeg"/><Relationship Id="rId13" Type="http://schemas.openxmlformats.org/officeDocument/2006/relationships/image" Target="../media/image46.png"/><Relationship Id="rId18" Type="http://schemas.openxmlformats.org/officeDocument/2006/relationships/image" Target="../media/image34.emf"/><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jpeg"/><Relationship Id="rId17" Type="http://schemas.openxmlformats.org/officeDocument/2006/relationships/image" Target="../media/image50.png"/><Relationship Id="rId2" Type="http://schemas.openxmlformats.org/officeDocument/2006/relationships/image" Target="../media/image35.png"/><Relationship Id="rId16" Type="http://schemas.openxmlformats.org/officeDocument/2006/relationships/image" Target="../media/image49.jpeg"/><Relationship Id="rId1" Type="http://schemas.openxmlformats.org/officeDocument/2006/relationships/slideLayout" Target="../slideLayouts/slideLayout13.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8.jpeg"/><Relationship Id="rId15" Type="http://schemas.openxmlformats.org/officeDocument/2006/relationships/image" Target="../media/image48.jpeg"/><Relationship Id="rId10" Type="http://schemas.openxmlformats.org/officeDocument/2006/relationships/image" Target="../media/image43.jpeg"/><Relationship Id="rId4" Type="http://schemas.openxmlformats.org/officeDocument/2006/relationships/image" Target="../media/image37.png"/><Relationship Id="rId9" Type="http://schemas.openxmlformats.org/officeDocument/2006/relationships/image" Target="../media/image42.jpg"/><Relationship Id="rId14" Type="http://schemas.openxmlformats.org/officeDocument/2006/relationships/image" Target="../media/image47.png"/></Relationships>
</file>

<file path=ppt/slides/_rels/slide17.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2.jpeg"/><Relationship Id="rId3" Type="http://schemas.openxmlformats.org/officeDocument/2006/relationships/image" Target="../media/image52.jpeg"/><Relationship Id="rId7" Type="http://schemas.openxmlformats.org/officeDocument/2006/relationships/image" Target="../media/image56.png"/><Relationship Id="rId12" Type="http://schemas.openxmlformats.org/officeDocument/2006/relationships/image" Target="../media/image61.png"/><Relationship Id="rId2" Type="http://schemas.openxmlformats.org/officeDocument/2006/relationships/image" Target="../media/image51.png"/><Relationship Id="rId16" Type="http://schemas.openxmlformats.org/officeDocument/2006/relationships/image" Target="../media/image34.emf"/><Relationship Id="rId1" Type="http://schemas.openxmlformats.org/officeDocument/2006/relationships/slideLayout" Target="../slideLayouts/slideLayout13.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5" Type="http://schemas.openxmlformats.org/officeDocument/2006/relationships/image" Target="../media/image64.png"/><Relationship Id="rId10" Type="http://schemas.openxmlformats.org/officeDocument/2006/relationships/image" Target="../media/image59.png"/><Relationship Id="rId4" Type="http://schemas.openxmlformats.org/officeDocument/2006/relationships/image" Target="../media/image53.jpeg"/><Relationship Id="rId9" Type="http://schemas.openxmlformats.org/officeDocument/2006/relationships/image" Target="../media/image58.png"/><Relationship Id="rId14" Type="http://schemas.openxmlformats.org/officeDocument/2006/relationships/image" Target="../media/image63.jpeg"/></Relationships>
</file>

<file path=ppt/slides/_rels/slide1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4.xml"/><Relationship Id="rId4" Type="http://schemas.openxmlformats.org/officeDocument/2006/relationships/image" Target="../media/image34.emf"/></Relationships>
</file>

<file path=ppt/slides/_rels/slide1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4.xml"/><Relationship Id="rId5" Type="http://schemas.openxmlformats.org/officeDocument/2006/relationships/image" Target="../media/image67.png"/><Relationship Id="rId4" Type="http://schemas.openxmlformats.org/officeDocument/2006/relationships/image" Target="../media/image71.png"/></Relationships>
</file>

<file path=ppt/slides/_rels/slide2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4.xml"/><Relationship Id="rId6" Type="http://schemas.openxmlformats.org/officeDocument/2006/relationships/image" Target="../media/image67.png"/><Relationship Id="rId5" Type="http://schemas.openxmlformats.org/officeDocument/2006/relationships/image" Target="../media/image75.png"/><Relationship Id="rId4" Type="http://schemas.openxmlformats.org/officeDocument/2006/relationships/image" Target="../media/image74.png"/></Relationships>
</file>

<file path=ppt/slides/_rels/slide2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6.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6.png"/><Relationship Id="rId1" Type="http://schemas.openxmlformats.org/officeDocument/2006/relationships/slideLayout" Target="../slideLayouts/slideLayout13.xml"/><Relationship Id="rId4" Type="http://schemas.openxmlformats.org/officeDocument/2006/relationships/image" Target="../media/image8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xml"/><Relationship Id="rId1" Type="http://schemas.openxmlformats.org/officeDocument/2006/relationships/slideLayout" Target="../slideLayouts/slideLayout18.xml"/><Relationship Id="rId5" Type="http://schemas.openxmlformats.org/officeDocument/2006/relationships/chart" Target="../charts/chart1.xml"/><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2.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6.emf"/><Relationship Id="rId1" Type="http://schemas.openxmlformats.org/officeDocument/2006/relationships/slideLayout" Target="../slideLayouts/slideLayout1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7335" y="5145556"/>
            <a:ext cx="7886700" cy="645645"/>
          </a:xfrm>
        </p:spPr>
        <p:txBody>
          <a:bodyPr/>
          <a:lstStyle/>
          <a:p>
            <a:pPr rtl="1"/>
            <a:r>
              <a:rPr lang="fa-IR" sz="2800" dirty="0"/>
              <a:t>محصولات و راهکارهای بومی حوزه</a:t>
            </a:r>
            <a:br>
              <a:rPr lang="fa-IR" sz="2800" dirty="0"/>
            </a:br>
            <a:r>
              <a:rPr lang="fa-IR" sz="2800" dirty="0"/>
              <a:t>مخابرات و فناوری اطلاعات</a:t>
            </a:r>
            <a:endParaRPr lang="en-US" sz="2800" dirty="0"/>
          </a:p>
        </p:txBody>
      </p:sp>
    </p:spTree>
    <p:extLst>
      <p:ext uri="{BB962C8B-B14F-4D97-AF65-F5344CB8AC3E}">
        <p14:creationId xmlns:p14="http://schemas.microsoft.com/office/powerpoint/2010/main" val="2596446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سامانه مدیریت راندمان شبکه</a:t>
            </a:r>
            <a:br>
              <a:rPr lang="en-US" sz="2000" dirty="0">
                <a:solidFill>
                  <a:prstClr val="black"/>
                </a:solidFill>
              </a:rPr>
            </a:br>
            <a:r>
              <a:rPr sz="1600" dirty="0">
                <a:solidFill>
                  <a:srgbClr val="00B0F0"/>
                </a:solidFill>
              </a:rPr>
              <a:t>نمونه ای از خروجی های این سامانه</a:t>
            </a:r>
            <a:endParaRPr sz="2000" dirty="0">
              <a:solidFill>
                <a:srgbClr val="00B0F0"/>
              </a:solidFill>
            </a:endParaRPr>
          </a:p>
        </p:txBody>
      </p:sp>
      <p:pic>
        <p:nvPicPr>
          <p:cNvPr id="8" name="Picture 7"/>
          <p:cNvPicPr>
            <a:picLocks noChangeAspect="1"/>
          </p:cNvPicPr>
          <p:nvPr/>
        </p:nvPicPr>
        <p:blipFill>
          <a:blip r:embed="rId2"/>
          <a:stretch>
            <a:fillRect/>
          </a:stretch>
        </p:blipFill>
        <p:spPr>
          <a:xfrm>
            <a:off x="1676401" y="76201"/>
            <a:ext cx="1033979" cy="555083"/>
          </a:xfrm>
          <a:prstGeom prst="rect">
            <a:avLst/>
          </a:prstGeom>
        </p:spPr>
      </p:pic>
      <p:pic>
        <p:nvPicPr>
          <p:cNvPr id="5" name="Picture 4">
            <a:extLst>
              <a:ext uri="{FF2B5EF4-FFF2-40B4-BE49-F238E27FC236}">
                <a16:creationId xmlns:a16="http://schemas.microsoft.com/office/drawing/2014/main" id="{C3A09B65-9F93-4B52-A135-47147CBF3AC2}"/>
              </a:ext>
            </a:extLst>
          </p:cNvPr>
          <p:cNvPicPr>
            <a:picLocks noChangeAspect="1"/>
          </p:cNvPicPr>
          <p:nvPr/>
        </p:nvPicPr>
        <p:blipFill>
          <a:blip r:embed="rId3"/>
          <a:stretch>
            <a:fillRect/>
          </a:stretch>
        </p:blipFill>
        <p:spPr>
          <a:xfrm>
            <a:off x="1752601" y="971222"/>
            <a:ext cx="6522333" cy="2743200"/>
          </a:xfrm>
          <a:prstGeom prst="rect">
            <a:avLst/>
          </a:prstGeom>
        </p:spPr>
      </p:pic>
      <p:pic>
        <p:nvPicPr>
          <p:cNvPr id="10" name="Picture 9">
            <a:extLst>
              <a:ext uri="{FF2B5EF4-FFF2-40B4-BE49-F238E27FC236}">
                <a16:creationId xmlns:a16="http://schemas.microsoft.com/office/drawing/2014/main" id="{DEAC8813-B035-4220-BB71-C1BD51696E47}"/>
              </a:ext>
            </a:extLst>
          </p:cNvPr>
          <p:cNvPicPr>
            <a:picLocks noChangeAspect="1"/>
          </p:cNvPicPr>
          <p:nvPr/>
        </p:nvPicPr>
        <p:blipFill rotWithShape="1">
          <a:blip r:embed="rId4"/>
          <a:srcRect t="5039"/>
          <a:stretch/>
        </p:blipFill>
        <p:spPr>
          <a:xfrm>
            <a:off x="2024514" y="3483451"/>
            <a:ext cx="4038600" cy="3128210"/>
          </a:xfrm>
          <a:prstGeom prst="rect">
            <a:avLst/>
          </a:prstGeom>
        </p:spPr>
      </p:pic>
      <p:grpSp>
        <p:nvGrpSpPr>
          <p:cNvPr id="13" name="Group 12">
            <a:extLst>
              <a:ext uri="{FF2B5EF4-FFF2-40B4-BE49-F238E27FC236}">
                <a16:creationId xmlns:a16="http://schemas.microsoft.com/office/drawing/2014/main" id="{17EEBB22-F253-4C66-951D-6661E5646DA4}"/>
              </a:ext>
            </a:extLst>
          </p:cNvPr>
          <p:cNvGrpSpPr/>
          <p:nvPr/>
        </p:nvGrpSpPr>
        <p:grpSpPr>
          <a:xfrm>
            <a:off x="5486401" y="2483412"/>
            <a:ext cx="5119709" cy="3079189"/>
            <a:chOff x="3962400" y="2514766"/>
            <a:chExt cx="5119709" cy="3079189"/>
          </a:xfrm>
        </p:grpSpPr>
        <p:pic>
          <p:nvPicPr>
            <p:cNvPr id="6" name="Picture 5">
              <a:extLst>
                <a:ext uri="{FF2B5EF4-FFF2-40B4-BE49-F238E27FC236}">
                  <a16:creationId xmlns:a16="http://schemas.microsoft.com/office/drawing/2014/main" id="{F2C56767-29D2-43C7-924D-4C9726F441E2}"/>
                </a:ext>
              </a:extLst>
            </p:cNvPr>
            <p:cNvPicPr>
              <a:picLocks noChangeAspect="1"/>
            </p:cNvPicPr>
            <p:nvPr/>
          </p:nvPicPr>
          <p:blipFill rotWithShape="1">
            <a:blip r:embed="rId5"/>
            <a:srcRect t="8242"/>
            <a:stretch/>
          </p:blipFill>
          <p:spPr>
            <a:xfrm>
              <a:off x="3962400" y="2514766"/>
              <a:ext cx="5119709" cy="3079189"/>
            </a:xfrm>
            <a:prstGeom prst="rect">
              <a:avLst/>
            </a:prstGeom>
          </p:spPr>
        </p:pic>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31ADD90E-407E-4BBB-A0A3-0BBD42ED506C}"/>
                    </a:ext>
                  </a:extLst>
                </p14:cNvPr>
                <p14:cNvContentPartPr/>
                <p14:nvPr/>
              </p14:nvContentPartPr>
              <p14:xfrm>
                <a:off x="6857735" y="3902343"/>
                <a:ext cx="135360" cy="21960"/>
              </p14:xfrm>
            </p:contentPart>
          </mc:Choice>
          <mc:Fallback xmlns="">
            <p:pic>
              <p:nvPicPr>
                <p:cNvPr id="9" name="Ink 8">
                  <a:extLst>
                    <a:ext uri="{FF2B5EF4-FFF2-40B4-BE49-F238E27FC236}">
                      <a16:creationId xmlns:a16="http://schemas.microsoft.com/office/drawing/2014/main" xmlns:p14="http://schemas.microsoft.com/office/powerpoint/2010/main" xmlns="" id="{31ADD90E-407E-4BBB-A0A3-0BBD42ED506C}"/>
                    </a:ext>
                  </a:extLst>
                </p:cNvPr>
                <p:cNvPicPr/>
                <p:nvPr/>
              </p:nvPicPr>
              <p:blipFill>
                <a:blip r:embed="rId7"/>
                <a:stretch>
                  <a:fillRect/>
                </a:stretch>
              </p:blipFill>
              <p:spPr>
                <a:xfrm>
                  <a:off x="6821735" y="3866924"/>
                  <a:ext cx="207360" cy="92799"/>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
            <p14:nvContentPartPr>
              <p14:cNvPr id="11" name="Ink 10">
                <a:extLst>
                  <a:ext uri="{FF2B5EF4-FFF2-40B4-BE49-F238E27FC236}">
                    <a16:creationId xmlns:a16="http://schemas.microsoft.com/office/drawing/2014/main" id="{A83882D9-A41F-4736-A44D-9A291977B936}"/>
                  </a:ext>
                </a:extLst>
              </p14:cNvPr>
              <p14:cNvContentPartPr/>
              <p14:nvPr/>
            </p14:nvContentPartPr>
            <p14:xfrm>
              <a:off x="8439695" y="4223823"/>
              <a:ext cx="43200" cy="12960"/>
            </p14:xfrm>
          </p:contentPart>
        </mc:Choice>
        <mc:Fallback xmlns="">
          <p:pic>
            <p:nvPicPr>
              <p:cNvPr id="11" name="Ink 10">
                <a:extLst>
                  <a:ext uri="{FF2B5EF4-FFF2-40B4-BE49-F238E27FC236}">
                    <a16:creationId xmlns:a16="http://schemas.microsoft.com/office/drawing/2014/main" xmlns:p14="http://schemas.microsoft.com/office/powerpoint/2010/main" xmlns="" id="{A83882D9-A41F-4736-A44D-9A291977B936}"/>
                  </a:ext>
                </a:extLst>
              </p:cNvPr>
              <p:cNvPicPr/>
              <p:nvPr/>
            </p:nvPicPr>
            <p:blipFill>
              <a:blip r:embed="rId9"/>
              <a:stretch>
                <a:fillRect/>
              </a:stretch>
            </p:blipFill>
            <p:spPr>
              <a:xfrm>
                <a:off x="8403695" y="4187823"/>
                <a:ext cx="115200" cy="84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A1465546-8E3E-4F66-BDDC-F8959CB80FE3}"/>
                  </a:ext>
                </a:extLst>
              </p14:cNvPr>
              <p14:cNvContentPartPr/>
              <p14:nvPr/>
            </p14:nvContentPartPr>
            <p14:xfrm>
              <a:off x="8459135" y="4513983"/>
              <a:ext cx="77760" cy="20520"/>
            </p14:xfrm>
          </p:contentPart>
        </mc:Choice>
        <mc:Fallback xmlns="">
          <p:pic>
            <p:nvPicPr>
              <p:cNvPr id="12" name="Ink 11">
                <a:extLst>
                  <a:ext uri="{FF2B5EF4-FFF2-40B4-BE49-F238E27FC236}">
                    <a16:creationId xmlns:a16="http://schemas.microsoft.com/office/drawing/2014/main" xmlns:p14="http://schemas.microsoft.com/office/powerpoint/2010/main" xmlns="" id="{A1465546-8E3E-4F66-BDDC-F8959CB80FE3}"/>
                  </a:ext>
                </a:extLst>
              </p:cNvPr>
              <p:cNvPicPr/>
              <p:nvPr/>
            </p:nvPicPr>
            <p:blipFill>
              <a:blip r:embed="rId11"/>
              <a:stretch>
                <a:fillRect/>
              </a:stretch>
            </p:blipFill>
            <p:spPr>
              <a:xfrm>
                <a:off x="8423135" y="4477983"/>
                <a:ext cx="149760" cy="92520"/>
              </a:xfrm>
              <a:prstGeom prst="rect">
                <a:avLst/>
              </a:prstGeom>
            </p:spPr>
          </p:pic>
        </mc:Fallback>
      </mc:AlternateContent>
    </p:spTree>
    <p:extLst>
      <p:ext uri="{BB962C8B-B14F-4D97-AF65-F5344CB8AC3E}">
        <p14:creationId xmlns:p14="http://schemas.microsoft.com/office/powerpoint/2010/main" val="2699491861"/>
      </p:ext>
    </p:extLst>
  </p:cSld>
  <p:clrMapOvr>
    <a:masterClrMapping/>
  </p:clrMapOvr>
  <mc:AlternateContent xmlns:mc="http://schemas.openxmlformats.org/markup-compatibility/2006" xmlns:p14="http://schemas.microsoft.com/office/powerpoint/2010/main">
    <mc:Choice Requires="p14">
      <p:transition spd="slow" p14:dur="2300" advTm="4000">
        <p:wheel spokes="1"/>
      </p:transition>
    </mc:Choice>
    <mc:Fallback xmlns="">
      <p:transition spd="slow" advTm="4000">
        <p:wheel spokes="1"/>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سامانه مدیریت راندمان شبکه</a:t>
            </a:r>
            <a:br>
              <a:rPr lang="en-US" sz="2000" dirty="0">
                <a:solidFill>
                  <a:prstClr val="black"/>
                </a:solidFill>
              </a:rPr>
            </a:br>
            <a:r>
              <a:rPr sz="1600" dirty="0">
                <a:solidFill>
                  <a:srgbClr val="00B0F0"/>
                </a:solidFill>
              </a:rPr>
              <a:t>نمونه ای از خروجی های این سامانه</a:t>
            </a:r>
            <a:endParaRPr sz="2000" dirty="0">
              <a:solidFill>
                <a:srgbClr val="00B0F0"/>
              </a:solidFill>
            </a:endParaRPr>
          </a:p>
        </p:txBody>
      </p:sp>
      <p:pic>
        <p:nvPicPr>
          <p:cNvPr id="8" name="Picture 7"/>
          <p:cNvPicPr>
            <a:picLocks noChangeAspect="1"/>
          </p:cNvPicPr>
          <p:nvPr/>
        </p:nvPicPr>
        <p:blipFill>
          <a:blip r:embed="rId2"/>
          <a:stretch>
            <a:fillRect/>
          </a:stretch>
        </p:blipFill>
        <p:spPr>
          <a:xfrm>
            <a:off x="1676401" y="76201"/>
            <a:ext cx="1033979" cy="555083"/>
          </a:xfrm>
          <a:prstGeom prst="rect">
            <a:avLst/>
          </a:prstGeom>
        </p:spPr>
      </p:pic>
      <p:pic>
        <p:nvPicPr>
          <p:cNvPr id="24" name="Picture 23">
            <a:extLst>
              <a:ext uri="{FF2B5EF4-FFF2-40B4-BE49-F238E27FC236}">
                <a16:creationId xmlns:a16="http://schemas.microsoft.com/office/drawing/2014/main" id="{095C1E53-0FCB-47CC-9E50-3827FAB33E3B}"/>
              </a:ext>
            </a:extLst>
          </p:cNvPr>
          <p:cNvPicPr>
            <a:picLocks noChangeAspect="1"/>
          </p:cNvPicPr>
          <p:nvPr/>
        </p:nvPicPr>
        <p:blipFill>
          <a:blip r:embed="rId3"/>
          <a:stretch>
            <a:fillRect/>
          </a:stretch>
        </p:blipFill>
        <p:spPr>
          <a:xfrm>
            <a:off x="1981200" y="837442"/>
            <a:ext cx="2399526" cy="3640979"/>
          </a:xfrm>
          <a:prstGeom prst="rect">
            <a:avLst/>
          </a:prstGeom>
        </p:spPr>
      </p:pic>
      <p:pic>
        <p:nvPicPr>
          <p:cNvPr id="25" name="Picture 24">
            <a:extLst>
              <a:ext uri="{FF2B5EF4-FFF2-40B4-BE49-F238E27FC236}">
                <a16:creationId xmlns:a16="http://schemas.microsoft.com/office/drawing/2014/main" id="{BF5F773C-71FD-4FD2-AEDA-233836224D73}"/>
              </a:ext>
            </a:extLst>
          </p:cNvPr>
          <p:cNvPicPr>
            <a:picLocks noChangeAspect="1"/>
          </p:cNvPicPr>
          <p:nvPr/>
        </p:nvPicPr>
        <p:blipFill>
          <a:blip r:embed="rId4"/>
          <a:stretch>
            <a:fillRect/>
          </a:stretch>
        </p:blipFill>
        <p:spPr>
          <a:xfrm>
            <a:off x="3410628" y="1295401"/>
            <a:ext cx="2476983" cy="3640979"/>
          </a:xfrm>
          <a:prstGeom prst="rect">
            <a:avLst/>
          </a:prstGeom>
        </p:spPr>
      </p:pic>
      <p:pic>
        <p:nvPicPr>
          <p:cNvPr id="26" name="Picture 25">
            <a:extLst>
              <a:ext uri="{FF2B5EF4-FFF2-40B4-BE49-F238E27FC236}">
                <a16:creationId xmlns:a16="http://schemas.microsoft.com/office/drawing/2014/main" id="{52555082-E56F-45A7-BAC6-85DE38EC84BE}"/>
              </a:ext>
            </a:extLst>
          </p:cNvPr>
          <p:cNvPicPr>
            <a:picLocks noChangeAspect="1"/>
          </p:cNvPicPr>
          <p:nvPr/>
        </p:nvPicPr>
        <p:blipFill>
          <a:blip r:embed="rId5"/>
          <a:stretch>
            <a:fillRect/>
          </a:stretch>
        </p:blipFill>
        <p:spPr>
          <a:xfrm>
            <a:off x="4061167" y="3639431"/>
            <a:ext cx="3959308" cy="2434127"/>
          </a:xfrm>
          <a:prstGeom prst="rect">
            <a:avLst/>
          </a:prstGeom>
        </p:spPr>
      </p:pic>
      <p:grpSp>
        <p:nvGrpSpPr>
          <p:cNvPr id="22" name="Group 21">
            <a:extLst>
              <a:ext uri="{FF2B5EF4-FFF2-40B4-BE49-F238E27FC236}">
                <a16:creationId xmlns:a16="http://schemas.microsoft.com/office/drawing/2014/main" id="{89CC3A94-5207-430C-8AE5-C8304CF3FE73}"/>
              </a:ext>
            </a:extLst>
          </p:cNvPr>
          <p:cNvGrpSpPr/>
          <p:nvPr/>
        </p:nvGrpSpPr>
        <p:grpSpPr>
          <a:xfrm>
            <a:off x="5594219" y="2362201"/>
            <a:ext cx="4434114" cy="3806407"/>
            <a:chOff x="457200" y="1371600"/>
            <a:chExt cx="5729514" cy="4492207"/>
          </a:xfrm>
        </p:grpSpPr>
        <p:grpSp>
          <p:nvGrpSpPr>
            <p:cNvPr id="14" name="Group 13">
              <a:extLst>
                <a:ext uri="{FF2B5EF4-FFF2-40B4-BE49-F238E27FC236}">
                  <a16:creationId xmlns:a16="http://schemas.microsoft.com/office/drawing/2014/main" id="{A40486A4-05FA-466E-8A28-5B96D4507EA8}"/>
                </a:ext>
              </a:extLst>
            </p:cNvPr>
            <p:cNvGrpSpPr/>
            <p:nvPr/>
          </p:nvGrpSpPr>
          <p:grpSpPr>
            <a:xfrm>
              <a:off x="457200" y="1371600"/>
              <a:ext cx="5729514" cy="4492207"/>
              <a:chOff x="159010" y="1991324"/>
              <a:chExt cx="9035466" cy="4866676"/>
            </a:xfrm>
          </p:grpSpPr>
          <p:pic>
            <p:nvPicPr>
              <p:cNvPr id="15" name="Picture 14">
                <a:extLst>
                  <a:ext uri="{FF2B5EF4-FFF2-40B4-BE49-F238E27FC236}">
                    <a16:creationId xmlns:a16="http://schemas.microsoft.com/office/drawing/2014/main" id="{148BCBB8-4E53-4201-8802-BE3A30D795D9}"/>
                  </a:ext>
                </a:extLst>
              </p:cNvPr>
              <p:cNvPicPr>
                <a:picLocks noChangeAspect="1"/>
              </p:cNvPicPr>
              <p:nvPr/>
            </p:nvPicPr>
            <p:blipFill>
              <a:blip r:embed="rId6"/>
              <a:stretch>
                <a:fillRect/>
              </a:stretch>
            </p:blipFill>
            <p:spPr>
              <a:xfrm>
                <a:off x="1197105" y="1991324"/>
                <a:ext cx="7997371" cy="4790476"/>
              </a:xfrm>
              <a:prstGeom prst="rect">
                <a:avLst/>
              </a:prstGeom>
            </p:spPr>
          </p:pic>
          <p:pic>
            <p:nvPicPr>
              <p:cNvPr id="16" name="Picture 15">
                <a:extLst>
                  <a:ext uri="{FF2B5EF4-FFF2-40B4-BE49-F238E27FC236}">
                    <a16:creationId xmlns:a16="http://schemas.microsoft.com/office/drawing/2014/main" id="{B0C172D8-6DC9-4E61-9575-37FE1AA7A446}"/>
                  </a:ext>
                </a:extLst>
              </p:cNvPr>
              <p:cNvPicPr>
                <a:picLocks noChangeAspect="1"/>
              </p:cNvPicPr>
              <p:nvPr/>
            </p:nvPicPr>
            <p:blipFill>
              <a:blip r:embed="rId7"/>
              <a:stretch>
                <a:fillRect/>
              </a:stretch>
            </p:blipFill>
            <p:spPr>
              <a:xfrm>
                <a:off x="159010" y="2800857"/>
                <a:ext cx="2076190" cy="4057143"/>
              </a:xfrm>
              <a:prstGeom prst="rect">
                <a:avLst/>
              </a:prstGeom>
            </p:spPr>
          </p:pic>
        </p:grpSp>
        <mc:AlternateContent xmlns:mc="http://schemas.openxmlformats.org/markup-compatibility/2006" xmlns:p14="http://schemas.microsoft.com/office/powerpoint/2010/main">
          <mc:Choice Requires="p14">
            <p:contentPart p14:bwMode="auto" r:id="rId8">
              <p14:nvContentPartPr>
                <p14:cNvPr id="2" name="Ink 1">
                  <a:extLst>
                    <a:ext uri="{FF2B5EF4-FFF2-40B4-BE49-F238E27FC236}">
                      <a16:creationId xmlns:a16="http://schemas.microsoft.com/office/drawing/2014/main" id="{73D37962-2BC4-4B7B-A69F-641FBA2B81B5}"/>
                    </a:ext>
                  </a:extLst>
                </p14:cNvPr>
                <p14:cNvContentPartPr/>
                <p14:nvPr/>
              </p14:nvContentPartPr>
              <p14:xfrm>
                <a:off x="1838255" y="3896943"/>
                <a:ext cx="146520" cy="11160"/>
              </p14:xfrm>
            </p:contentPart>
          </mc:Choice>
          <mc:Fallback xmlns="">
            <p:pic>
              <p:nvPicPr>
                <p:cNvPr id="2" name="Ink 1">
                  <a:extLst>
                    <a:ext uri="{FF2B5EF4-FFF2-40B4-BE49-F238E27FC236}">
                      <a16:creationId xmlns:a16="http://schemas.microsoft.com/office/drawing/2014/main" xmlns:p14="http://schemas.microsoft.com/office/powerpoint/2010/main" xmlns="" id="{73D37962-2BC4-4B7B-A69F-641FBA2B81B5}"/>
                    </a:ext>
                  </a:extLst>
                </p:cNvPr>
                <p:cNvPicPr/>
                <p:nvPr/>
              </p:nvPicPr>
              <p:blipFill>
                <a:blip r:embed="rId9"/>
                <a:stretch>
                  <a:fillRect/>
                </a:stretch>
              </p:blipFill>
              <p:spPr>
                <a:xfrm>
                  <a:off x="1791741" y="3855610"/>
                  <a:ext cx="239549" cy="93827"/>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 name="Ink 2">
                  <a:extLst>
                    <a:ext uri="{FF2B5EF4-FFF2-40B4-BE49-F238E27FC236}">
                      <a16:creationId xmlns:a16="http://schemas.microsoft.com/office/drawing/2014/main" id="{D0DB4166-8FC6-4434-A431-40DB0DA747BC}"/>
                    </a:ext>
                  </a:extLst>
                </p14:cNvPr>
                <p14:cNvContentPartPr/>
                <p14:nvPr/>
              </p14:nvContentPartPr>
              <p14:xfrm>
                <a:off x="2151095" y="1741263"/>
                <a:ext cx="198360" cy="15480"/>
              </p14:xfrm>
            </p:contentPart>
          </mc:Choice>
          <mc:Fallback xmlns="">
            <p:pic>
              <p:nvPicPr>
                <p:cNvPr id="3" name="Ink 2">
                  <a:extLst>
                    <a:ext uri="{FF2B5EF4-FFF2-40B4-BE49-F238E27FC236}">
                      <a16:creationId xmlns:a16="http://schemas.microsoft.com/office/drawing/2014/main" xmlns:p14="http://schemas.microsoft.com/office/powerpoint/2010/main" xmlns="" id="{D0DB4166-8FC6-4434-A431-40DB0DA747BC}"/>
                    </a:ext>
                  </a:extLst>
                </p:cNvPr>
                <p:cNvPicPr/>
                <p:nvPr/>
              </p:nvPicPr>
              <p:blipFill>
                <a:blip r:embed="rId11"/>
                <a:stretch>
                  <a:fillRect/>
                </a:stretch>
              </p:blipFill>
              <p:spPr>
                <a:xfrm>
                  <a:off x="2104641" y="1699425"/>
                  <a:ext cx="291269" cy="99156"/>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 name="Ink 3">
                  <a:extLst>
                    <a:ext uri="{FF2B5EF4-FFF2-40B4-BE49-F238E27FC236}">
                      <a16:creationId xmlns:a16="http://schemas.microsoft.com/office/drawing/2014/main" id="{6BB6D790-5928-4A3D-A8B4-CA7A51D2AB47}"/>
                    </a:ext>
                  </a:extLst>
                </p14:cNvPr>
                <p14:cNvContentPartPr/>
                <p14:nvPr/>
              </p14:nvContentPartPr>
              <p14:xfrm>
                <a:off x="3411815" y="2159943"/>
                <a:ext cx="283320" cy="20880"/>
              </p14:xfrm>
            </p:contentPart>
          </mc:Choice>
          <mc:Fallback xmlns="">
            <p:pic>
              <p:nvPicPr>
                <p:cNvPr id="4" name="Ink 3">
                  <a:extLst>
                    <a:ext uri="{FF2B5EF4-FFF2-40B4-BE49-F238E27FC236}">
                      <a16:creationId xmlns:a16="http://schemas.microsoft.com/office/drawing/2014/main" xmlns:p14="http://schemas.microsoft.com/office/powerpoint/2010/main" xmlns="" id="{6BB6D790-5928-4A3D-A8B4-CA7A51D2AB47}"/>
                    </a:ext>
                  </a:extLst>
                </p:cNvPr>
                <p:cNvPicPr/>
                <p:nvPr/>
              </p:nvPicPr>
              <p:blipFill>
                <a:blip r:embed="rId13"/>
                <a:stretch>
                  <a:fillRect/>
                </a:stretch>
              </p:blipFill>
              <p:spPr>
                <a:xfrm>
                  <a:off x="3365293" y="2118183"/>
                  <a:ext cx="376364" cy="104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8" name="Ink 17">
                  <a:extLst>
                    <a:ext uri="{FF2B5EF4-FFF2-40B4-BE49-F238E27FC236}">
                      <a16:creationId xmlns:a16="http://schemas.microsoft.com/office/drawing/2014/main" id="{F9AC01CD-3675-4549-B965-CFED1DFBEA25}"/>
                    </a:ext>
                  </a:extLst>
                </p14:cNvPr>
                <p14:cNvContentPartPr/>
                <p14:nvPr/>
              </p14:nvContentPartPr>
              <p14:xfrm>
                <a:off x="4591175" y="2343183"/>
                <a:ext cx="227160" cy="3240"/>
              </p14:xfrm>
            </p:contentPart>
          </mc:Choice>
          <mc:Fallback xmlns="">
            <p:pic>
              <p:nvPicPr>
                <p:cNvPr id="18" name="Ink 17">
                  <a:extLst>
                    <a:ext uri="{FF2B5EF4-FFF2-40B4-BE49-F238E27FC236}">
                      <a16:creationId xmlns:a16="http://schemas.microsoft.com/office/drawing/2014/main" xmlns:p14="http://schemas.microsoft.com/office/powerpoint/2010/main" xmlns="" id="{F9AC01CD-3675-4549-B965-CFED1DFBEA25}"/>
                    </a:ext>
                  </a:extLst>
                </p:cNvPr>
                <p:cNvPicPr/>
                <p:nvPr/>
              </p:nvPicPr>
              <p:blipFill>
                <a:blip r:embed="rId15"/>
                <a:stretch>
                  <a:fillRect/>
                </a:stretch>
              </p:blipFill>
              <p:spPr>
                <a:xfrm>
                  <a:off x="4544721" y="2302683"/>
                  <a:ext cx="320068" cy="842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9" name="Ink 18">
                  <a:extLst>
                    <a:ext uri="{FF2B5EF4-FFF2-40B4-BE49-F238E27FC236}">
                      <a16:creationId xmlns:a16="http://schemas.microsoft.com/office/drawing/2014/main" id="{288E45F4-A209-4534-AFF9-D9189D8AF1D5}"/>
                    </a:ext>
                  </a:extLst>
                </p14:cNvPr>
                <p14:cNvContentPartPr/>
                <p14:nvPr/>
              </p14:nvContentPartPr>
              <p14:xfrm>
                <a:off x="5572895" y="2097303"/>
                <a:ext cx="218880" cy="15480"/>
              </p14:xfrm>
            </p:contentPart>
          </mc:Choice>
          <mc:Fallback xmlns="">
            <p:pic>
              <p:nvPicPr>
                <p:cNvPr id="19" name="Ink 18">
                  <a:extLst>
                    <a:ext uri="{FF2B5EF4-FFF2-40B4-BE49-F238E27FC236}">
                      <a16:creationId xmlns:a16="http://schemas.microsoft.com/office/drawing/2014/main" xmlns:p14="http://schemas.microsoft.com/office/powerpoint/2010/main" xmlns="" id="{288E45F4-A209-4534-AFF9-D9189D8AF1D5}"/>
                    </a:ext>
                  </a:extLst>
                </p:cNvPr>
                <p:cNvPicPr/>
                <p:nvPr/>
              </p:nvPicPr>
              <p:blipFill>
                <a:blip r:embed="rId17"/>
                <a:stretch>
                  <a:fillRect/>
                </a:stretch>
              </p:blipFill>
              <p:spPr>
                <a:xfrm>
                  <a:off x="5526325" y="2055465"/>
                  <a:ext cx="312020" cy="99156"/>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0" name="Ink 19">
                  <a:extLst>
                    <a:ext uri="{FF2B5EF4-FFF2-40B4-BE49-F238E27FC236}">
                      <a16:creationId xmlns:a16="http://schemas.microsoft.com/office/drawing/2014/main" id="{97DC6FA2-A21E-4F41-93AD-86E1C7124151}"/>
                    </a:ext>
                  </a:extLst>
                </p14:cNvPr>
                <p14:cNvContentPartPr/>
                <p14:nvPr/>
              </p14:nvContentPartPr>
              <p14:xfrm>
                <a:off x="3931655" y="4537743"/>
                <a:ext cx="306720" cy="20160"/>
              </p14:xfrm>
            </p:contentPart>
          </mc:Choice>
          <mc:Fallback xmlns="">
            <p:pic>
              <p:nvPicPr>
                <p:cNvPr id="20" name="Ink 19">
                  <a:extLst>
                    <a:ext uri="{FF2B5EF4-FFF2-40B4-BE49-F238E27FC236}">
                      <a16:creationId xmlns:a16="http://schemas.microsoft.com/office/drawing/2014/main" xmlns:p14="http://schemas.microsoft.com/office/powerpoint/2010/main" xmlns="" id="{97DC6FA2-A21E-4F41-93AD-86E1C7124151}"/>
                    </a:ext>
                  </a:extLst>
                </p:cNvPr>
                <p:cNvPicPr/>
                <p:nvPr/>
              </p:nvPicPr>
              <p:blipFill>
                <a:blip r:embed="rId19"/>
                <a:stretch>
                  <a:fillRect/>
                </a:stretch>
              </p:blipFill>
              <p:spPr>
                <a:xfrm>
                  <a:off x="3885112" y="4494849"/>
                  <a:ext cx="399806" cy="105947"/>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1" name="Ink 20">
                  <a:extLst>
                    <a:ext uri="{FF2B5EF4-FFF2-40B4-BE49-F238E27FC236}">
                      <a16:creationId xmlns:a16="http://schemas.microsoft.com/office/drawing/2014/main" id="{9EBE1C9F-5B9B-40BB-8448-09395286F3C9}"/>
                    </a:ext>
                  </a:extLst>
                </p14:cNvPr>
                <p14:cNvContentPartPr/>
                <p14:nvPr/>
              </p14:nvContentPartPr>
              <p14:xfrm>
                <a:off x="3994295" y="4494903"/>
                <a:ext cx="160200" cy="360"/>
              </p14:xfrm>
            </p:contentPart>
          </mc:Choice>
          <mc:Fallback xmlns="">
            <p:pic>
              <p:nvPicPr>
                <p:cNvPr id="21" name="Ink 20">
                  <a:extLst>
                    <a:ext uri="{FF2B5EF4-FFF2-40B4-BE49-F238E27FC236}">
                      <a16:creationId xmlns:a16="http://schemas.microsoft.com/office/drawing/2014/main" xmlns:p14="http://schemas.microsoft.com/office/powerpoint/2010/main" xmlns="" id="{9EBE1C9F-5B9B-40BB-8448-09395286F3C9}"/>
                    </a:ext>
                  </a:extLst>
                </p:cNvPr>
                <p:cNvPicPr/>
                <p:nvPr/>
              </p:nvPicPr>
              <p:blipFill>
                <a:blip r:embed="rId21"/>
                <a:stretch>
                  <a:fillRect/>
                </a:stretch>
              </p:blipFill>
              <p:spPr>
                <a:xfrm>
                  <a:off x="3947860" y="4458903"/>
                  <a:ext cx="253070" cy="72360"/>
                </a:xfrm>
                <a:prstGeom prst="rect">
                  <a:avLst/>
                </a:prstGeom>
              </p:spPr>
            </p:pic>
          </mc:Fallback>
        </mc:AlternateContent>
      </p:grpSp>
    </p:spTree>
    <p:extLst>
      <p:ext uri="{BB962C8B-B14F-4D97-AF65-F5344CB8AC3E}">
        <p14:creationId xmlns:p14="http://schemas.microsoft.com/office/powerpoint/2010/main" val="2197800546"/>
      </p:ext>
    </p:extLst>
  </p:cSld>
  <p:clrMapOvr>
    <a:masterClrMapping/>
  </p:clrMapOvr>
  <mc:AlternateContent xmlns:mc="http://schemas.openxmlformats.org/markup-compatibility/2006" xmlns:p14="http://schemas.microsoft.com/office/powerpoint/2010/main">
    <mc:Choice Requires="p14">
      <p:transition spd="slow" advTm="4000">
        <p14:wheelReverse spokes="1"/>
      </p:transition>
    </mc:Choice>
    <mc:Fallback xmlns="">
      <p:transition spd="slow" advTm="4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Текст 4">
            <a:extLst>
              <a:ext uri="{FF2B5EF4-FFF2-40B4-BE49-F238E27FC236}">
                <a16:creationId xmlns:a16="http://schemas.microsoft.com/office/drawing/2014/main" id="{1F010796-C9F0-452B-AA77-58B66CACB03A}"/>
              </a:ext>
            </a:extLst>
          </p:cNvPr>
          <p:cNvSpPr txBox="1">
            <a:spLocks/>
          </p:cNvSpPr>
          <p:nvPr/>
        </p:nvSpPr>
        <p:spPr>
          <a:xfrm>
            <a:off x="4114800" y="2895601"/>
            <a:ext cx="6495288" cy="598487"/>
          </a:xfrm>
          <a:prstGeom prst="rect">
            <a:avLst/>
          </a:prstGeom>
        </p:spPr>
        <p:txBody>
          <a:bodyPr/>
          <a:lstStyle>
            <a:defPPr>
              <a:defRPr lang="fa-IR"/>
            </a:defPPr>
            <a:lvl1pPr marL="0" algn="l" defTabSz="914400" rtl="1" eaLnBrk="1" latinLnBrk="0" hangingPunct="1">
              <a:defRPr sz="1400" kern="1200" baseline="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r"/>
            <a:r>
              <a:rPr lang="fa-IR" sz="2800" b="1" dirty="0">
                <a:cs typeface="B Nazanin" panose="00000400000000000000" pitchFamily="2" charset="-78"/>
              </a:rPr>
              <a:t>سامانه نظارت بر کیفیت تجربه کاربری</a:t>
            </a:r>
            <a:r>
              <a:rPr lang="en-US" sz="2800" b="1" dirty="0">
                <a:cs typeface="B Nazanin" panose="00000400000000000000" pitchFamily="2" charset="-78"/>
              </a:rPr>
              <a:t>(</a:t>
            </a:r>
            <a:r>
              <a:rPr lang="en-US" sz="2800" b="1" dirty="0" err="1">
                <a:cs typeface="B Nazanin" panose="00000400000000000000" pitchFamily="2" charset="-78"/>
              </a:rPr>
              <a:t>QoE</a:t>
            </a:r>
            <a:r>
              <a:rPr lang="en-US" sz="2800" b="1" dirty="0">
                <a:cs typeface="B Nazanin" panose="00000400000000000000" pitchFamily="2" charset="-78"/>
              </a:rPr>
              <a:t> )</a:t>
            </a:r>
          </a:p>
        </p:txBody>
      </p:sp>
      <p:sp>
        <p:nvSpPr>
          <p:cNvPr id="45" name="Текст 5">
            <a:extLst>
              <a:ext uri="{FF2B5EF4-FFF2-40B4-BE49-F238E27FC236}">
                <a16:creationId xmlns:a16="http://schemas.microsoft.com/office/drawing/2014/main" id="{337C5763-C825-48F4-8410-7E91362A04B3}"/>
              </a:ext>
            </a:extLst>
          </p:cNvPr>
          <p:cNvSpPr txBox="1">
            <a:spLocks/>
          </p:cNvSpPr>
          <p:nvPr/>
        </p:nvSpPr>
        <p:spPr>
          <a:xfrm>
            <a:off x="2362201" y="3343276"/>
            <a:ext cx="7856935" cy="590550"/>
          </a:xfrm>
          <a:prstGeom prst="rect">
            <a:avLst/>
          </a:prstGeom>
        </p:spPr>
        <p:txBody>
          <a:bodyPr/>
          <a:lstStyle>
            <a:defPPr>
              <a:defRPr lang="fa-IR"/>
            </a:defPPr>
            <a:lvl1pPr marL="0" algn="r" defTabSz="914400" rtl="1" eaLnBrk="1" latinLnBrk="0" hangingPunct="1">
              <a:defRPr sz="1400" kern="120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ru-RU"/>
              <a:t> </a:t>
            </a:r>
            <a:endParaRPr lang="ru-RU" dirty="0"/>
          </a:p>
        </p:txBody>
      </p:sp>
      <p:pic>
        <p:nvPicPr>
          <p:cNvPr id="6" name="Picture 5">
            <a:extLst>
              <a:ext uri="{FF2B5EF4-FFF2-40B4-BE49-F238E27FC236}">
                <a16:creationId xmlns:a16="http://schemas.microsoft.com/office/drawing/2014/main" id="{B875F637-6BD4-4D8D-BCA0-BBC678966159}"/>
              </a:ext>
            </a:extLst>
          </p:cNvPr>
          <p:cNvPicPr>
            <a:picLocks noChangeAspect="1"/>
          </p:cNvPicPr>
          <p:nvPr/>
        </p:nvPicPr>
        <p:blipFill>
          <a:blip r:embed="rId2"/>
          <a:stretch>
            <a:fillRect/>
          </a:stretch>
        </p:blipFill>
        <p:spPr>
          <a:xfrm>
            <a:off x="1581912" y="2831795"/>
            <a:ext cx="2167854" cy="946109"/>
          </a:xfrm>
          <a:prstGeom prst="rect">
            <a:avLst/>
          </a:prstGeom>
        </p:spPr>
      </p:pic>
      <p:cxnSp>
        <p:nvCxnSpPr>
          <p:cNvPr id="9" name="Straight Connector 8">
            <a:extLst>
              <a:ext uri="{FF2B5EF4-FFF2-40B4-BE49-F238E27FC236}">
                <a16:creationId xmlns:a16="http://schemas.microsoft.com/office/drawing/2014/main" id="{5CA9BE83-303F-4B1E-A7E4-9A5C3EF2B0BF}"/>
              </a:ext>
            </a:extLst>
          </p:cNvPr>
          <p:cNvCxnSpPr>
            <a:cxnSpLocks/>
          </p:cNvCxnSpPr>
          <p:nvPr/>
        </p:nvCxnSpPr>
        <p:spPr>
          <a:xfrm>
            <a:off x="3902166" y="3423444"/>
            <a:ext cx="6765834"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4258526"/>
      </p:ext>
    </p:extLst>
  </p:cSld>
  <p:clrMapOvr>
    <a:masterClrMapping/>
  </p:clrMapOvr>
  <mc:AlternateContent xmlns:mc="http://schemas.openxmlformats.org/markup-compatibility/2006" xmlns:p14="http://schemas.microsoft.com/office/powerpoint/2010/main">
    <mc:Choice Requires="p14">
      <p:transition spd="slow" p14:dur="1600" advTm="4000">
        <p14:prism isContent="1" isInverted="1"/>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3)">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613263" y="76201"/>
            <a:ext cx="1400087" cy="611035"/>
          </a:xfrm>
          <a:prstGeom prst="rect">
            <a:avLst/>
          </a:prstGeom>
        </p:spPr>
      </p:pic>
      <p:sp>
        <p:nvSpPr>
          <p:cNvPr id="8" name="Rectangle 7"/>
          <p:cNvSpPr/>
          <p:nvPr/>
        </p:nvSpPr>
        <p:spPr>
          <a:xfrm>
            <a:off x="7772400" y="2006615"/>
            <a:ext cx="2679616" cy="3754874"/>
          </a:xfrm>
          <a:prstGeom prst="rect">
            <a:avLst/>
          </a:prstGeom>
        </p:spPr>
        <p:txBody>
          <a:bodyPr wrap="square">
            <a:spAutoFit/>
          </a:bodyPr>
          <a:lstStyle/>
          <a:p>
            <a:pPr algn="justLow" rtl="1">
              <a:lnSpc>
                <a:spcPct val="150000"/>
              </a:lnSpc>
            </a:pPr>
            <a:r>
              <a:rPr lang="fa-IR" sz="1600" dirty="0">
                <a:solidFill>
                  <a:prstClr val="black"/>
                </a:solidFill>
                <a:cs typeface="B Nazanin" panose="00000400000000000000" pitchFamily="2" charset="-78"/>
              </a:rPr>
              <a:t>سامانه نظارت بر تجربه کاربری در شبکه  های مخابراتی، با دارا بودن امکان پیاده سازی انواع سرویس های مورد استفاده در شبکه های پهن باند، عملکرد یک شبکه مخابراتی ثابت یا همراه را در شرایطی مشابه با شرایط واقعی و از دید کاربر  نهایی آزمایش نموده و با جمع  آوری نتایج مرتبط، گزارش های دقیقی از کیفیت شبکه از نگاه کاربر یا مشترک ارایه می نماید. </a:t>
            </a:r>
          </a:p>
        </p:txBody>
      </p:sp>
      <p:grpSp>
        <p:nvGrpSpPr>
          <p:cNvPr id="34" name="Group 33"/>
          <p:cNvGrpSpPr/>
          <p:nvPr/>
        </p:nvGrpSpPr>
        <p:grpSpPr>
          <a:xfrm>
            <a:off x="1700976" y="1886180"/>
            <a:ext cx="5969100" cy="4144511"/>
            <a:chOff x="176976" y="1828800"/>
            <a:chExt cx="5969100" cy="4144511"/>
          </a:xfrm>
        </p:grpSpPr>
        <p:sp>
          <p:nvSpPr>
            <p:cNvPr id="14" name="Rectangle 13"/>
            <p:cNvSpPr/>
            <p:nvPr/>
          </p:nvSpPr>
          <p:spPr>
            <a:xfrm>
              <a:off x="3805184" y="3826344"/>
              <a:ext cx="2340892" cy="584775"/>
            </a:xfrm>
            <a:prstGeom prst="rect">
              <a:avLst/>
            </a:prstGeom>
          </p:spPr>
          <p:txBody>
            <a:bodyPr wrap="square">
              <a:spAutoFit/>
            </a:bodyPr>
            <a:lstStyle/>
            <a:p>
              <a:pPr algn="justLow" rtl="1"/>
              <a:r>
                <a:rPr lang="fa-IR" sz="1600" dirty="0">
                  <a:solidFill>
                    <a:prstClr val="black"/>
                  </a:solidFill>
                  <a:cs typeface="B Nazanin" panose="00000400000000000000" pitchFamily="2" charset="-78"/>
                </a:rPr>
                <a:t>ارائه گزارشات بر اساس کیفیت و بازدهی شبکه از دید تجربه کاربری </a:t>
              </a:r>
              <a:endParaRPr lang="en-US" sz="1600" dirty="0">
                <a:solidFill>
                  <a:prstClr val="black"/>
                </a:solidFill>
                <a:cs typeface="B Nazanin" panose="00000400000000000000" pitchFamily="2" charset="-78"/>
              </a:endParaRPr>
            </a:p>
          </p:txBody>
        </p:sp>
        <p:grpSp>
          <p:nvGrpSpPr>
            <p:cNvPr id="33" name="Group 32"/>
            <p:cNvGrpSpPr/>
            <p:nvPr/>
          </p:nvGrpSpPr>
          <p:grpSpPr>
            <a:xfrm>
              <a:off x="176976" y="1828800"/>
              <a:ext cx="5929913" cy="4144511"/>
              <a:chOff x="176976" y="1828800"/>
              <a:chExt cx="5929913" cy="4144511"/>
            </a:xfrm>
          </p:grpSpPr>
          <p:pic>
            <p:nvPicPr>
              <p:cNvPr id="11" name="Picture 10"/>
              <p:cNvPicPr>
                <a:picLocks noChangeAspect="1"/>
              </p:cNvPicPr>
              <p:nvPr/>
            </p:nvPicPr>
            <p:blipFill>
              <a:blip r:embed="rId3"/>
              <a:stretch>
                <a:fillRect/>
              </a:stretch>
            </p:blipFill>
            <p:spPr>
              <a:xfrm>
                <a:off x="1041386" y="1828800"/>
                <a:ext cx="4325422" cy="4144511"/>
              </a:xfrm>
              <a:prstGeom prst="rect">
                <a:avLst/>
              </a:prstGeom>
            </p:spPr>
          </p:pic>
          <p:sp>
            <p:nvSpPr>
              <p:cNvPr id="12" name="Rectangle 11"/>
              <p:cNvSpPr/>
              <p:nvPr/>
            </p:nvSpPr>
            <p:spPr>
              <a:xfrm>
                <a:off x="3784768" y="1885057"/>
                <a:ext cx="2322121" cy="584775"/>
              </a:xfrm>
              <a:prstGeom prst="rect">
                <a:avLst/>
              </a:prstGeom>
            </p:spPr>
            <p:txBody>
              <a:bodyPr wrap="square">
                <a:spAutoFit/>
              </a:bodyPr>
              <a:lstStyle/>
              <a:p>
                <a:pPr algn="justLow" rtl="1"/>
                <a:r>
                  <a:rPr lang="fa-IR" sz="1600" dirty="0">
                    <a:solidFill>
                      <a:prstClr val="black"/>
                    </a:solidFill>
                    <a:cs typeface="B Nazanin" panose="00000400000000000000" pitchFamily="2" charset="-78"/>
                  </a:rPr>
                  <a:t>دارای پایانه سخت افزاری با قابلیت نصب در رک  های مخابراتی </a:t>
                </a:r>
                <a:endParaRPr lang="en-US" sz="1600" dirty="0">
                  <a:solidFill>
                    <a:prstClr val="black"/>
                  </a:solidFill>
                  <a:cs typeface="B Nazanin" panose="00000400000000000000" pitchFamily="2" charset="-78"/>
                </a:endParaRPr>
              </a:p>
            </p:txBody>
          </p:sp>
          <p:sp>
            <p:nvSpPr>
              <p:cNvPr id="13" name="Rectangle 12"/>
              <p:cNvSpPr/>
              <p:nvPr/>
            </p:nvSpPr>
            <p:spPr>
              <a:xfrm>
                <a:off x="3821248" y="2864935"/>
                <a:ext cx="2274752" cy="584775"/>
              </a:xfrm>
              <a:prstGeom prst="rect">
                <a:avLst/>
              </a:prstGeom>
            </p:spPr>
            <p:txBody>
              <a:bodyPr wrap="square">
                <a:spAutoFit/>
              </a:bodyPr>
              <a:lstStyle/>
              <a:p>
                <a:pPr algn="justLow" rtl="1"/>
                <a:r>
                  <a:rPr lang="fa-IR" sz="1600" dirty="0">
                    <a:solidFill>
                      <a:prstClr val="black"/>
                    </a:solidFill>
                    <a:cs typeface="B Nazanin" panose="00000400000000000000" pitchFamily="2" charset="-78"/>
                  </a:rPr>
                  <a:t>قابلیت تست و پیاده  سازی سرویس ها</a:t>
                </a:r>
                <a:endParaRPr lang="en-US" sz="1600" dirty="0">
                  <a:solidFill>
                    <a:prstClr val="black"/>
                  </a:solidFill>
                  <a:cs typeface="B Nazanin" panose="00000400000000000000" pitchFamily="2" charset="-78"/>
                </a:endParaRPr>
              </a:p>
            </p:txBody>
          </p:sp>
          <p:sp>
            <p:nvSpPr>
              <p:cNvPr id="15" name="Rectangle 14"/>
              <p:cNvSpPr/>
              <p:nvPr/>
            </p:nvSpPr>
            <p:spPr>
              <a:xfrm>
                <a:off x="3842809" y="4712414"/>
                <a:ext cx="2253191" cy="830997"/>
              </a:xfrm>
              <a:prstGeom prst="rect">
                <a:avLst/>
              </a:prstGeom>
            </p:spPr>
            <p:txBody>
              <a:bodyPr wrap="square">
                <a:spAutoFit/>
              </a:bodyPr>
              <a:lstStyle/>
              <a:p>
                <a:pPr algn="justLow" rtl="1"/>
                <a:r>
                  <a:rPr lang="fa-IR" sz="1600" dirty="0">
                    <a:solidFill>
                      <a:prstClr val="black"/>
                    </a:solidFill>
                    <a:cs typeface="B Nazanin" panose="00000400000000000000" pitchFamily="2" charset="-78"/>
                  </a:rPr>
                  <a:t>امکان واکنش به رویدادها در صورت افت کیفیت شبکه بر اساس مقیاس  های تعریف شده </a:t>
                </a:r>
              </a:p>
            </p:txBody>
          </p:sp>
          <p:sp>
            <p:nvSpPr>
              <p:cNvPr id="16" name="Rectangle 15"/>
              <p:cNvSpPr/>
              <p:nvPr/>
            </p:nvSpPr>
            <p:spPr>
              <a:xfrm>
                <a:off x="381340" y="2522984"/>
                <a:ext cx="2258952" cy="338554"/>
              </a:xfrm>
              <a:prstGeom prst="rect">
                <a:avLst/>
              </a:prstGeom>
            </p:spPr>
            <p:txBody>
              <a:bodyPr wrap="none">
                <a:spAutoFit/>
              </a:bodyPr>
              <a:lstStyle/>
              <a:p>
                <a:pPr algn="justLow" rtl="1"/>
                <a:r>
                  <a:rPr lang="fa-IR" sz="1600" dirty="0">
                    <a:solidFill>
                      <a:prstClr val="black"/>
                    </a:solidFill>
                    <a:cs typeface="B Nazanin" panose="00000400000000000000" pitchFamily="2" charset="-78"/>
                  </a:rPr>
                  <a:t>دارای سخت افزار و نرم افزار بومی</a:t>
                </a:r>
                <a:endParaRPr lang="en-US" sz="1600" dirty="0">
                  <a:solidFill>
                    <a:prstClr val="black"/>
                  </a:solidFill>
                  <a:cs typeface="B Nazanin" panose="00000400000000000000" pitchFamily="2" charset="-78"/>
                </a:endParaRPr>
              </a:p>
            </p:txBody>
          </p:sp>
          <p:sp>
            <p:nvSpPr>
              <p:cNvPr id="18" name="Rectangle 17"/>
              <p:cNvSpPr/>
              <p:nvPr/>
            </p:nvSpPr>
            <p:spPr>
              <a:xfrm>
                <a:off x="246147" y="4434794"/>
                <a:ext cx="2291465" cy="830997"/>
              </a:xfrm>
              <a:prstGeom prst="rect">
                <a:avLst/>
              </a:prstGeom>
            </p:spPr>
            <p:txBody>
              <a:bodyPr wrap="square">
                <a:spAutoFit/>
              </a:bodyPr>
              <a:lstStyle/>
              <a:p>
                <a:pPr algn="justLow" rtl="1"/>
                <a:r>
                  <a:rPr lang="fa-IR" sz="1600" dirty="0">
                    <a:solidFill>
                      <a:prstClr val="black"/>
                    </a:solidFill>
                    <a:cs typeface="B Nazanin" panose="00000400000000000000" pitchFamily="2" charset="-78"/>
                  </a:rPr>
                  <a:t>نمایش اطلاعات در سطوح مختلف شامل مراکز مخابراتی استان ها و کشور  </a:t>
                </a:r>
              </a:p>
            </p:txBody>
          </p:sp>
          <p:sp>
            <p:nvSpPr>
              <p:cNvPr id="19" name="Rectangle 18"/>
              <p:cNvSpPr/>
              <p:nvPr/>
            </p:nvSpPr>
            <p:spPr>
              <a:xfrm>
                <a:off x="176976" y="3344709"/>
                <a:ext cx="2268110" cy="830997"/>
              </a:xfrm>
              <a:prstGeom prst="rect">
                <a:avLst/>
              </a:prstGeom>
            </p:spPr>
            <p:txBody>
              <a:bodyPr wrap="square">
                <a:spAutoFit/>
              </a:bodyPr>
              <a:lstStyle/>
              <a:p>
                <a:pPr algn="justLow" rtl="1"/>
                <a:r>
                  <a:rPr lang="fa-IR" sz="1600" dirty="0">
                    <a:solidFill>
                      <a:prstClr val="black"/>
                    </a:solidFill>
                    <a:cs typeface="B Nazanin" panose="00000400000000000000" pitchFamily="2" charset="-78"/>
                  </a:rPr>
                  <a:t>امکان تعریف کاربر با مشخصات و سرویس های گوناگون و سناریوهای متفاوت  </a:t>
                </a:r>
              </a:p>
            </p:txBody>
          </p:sp>
        </p:grpSp>
      </p:grpSp>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3724438" y="998962"/>
            <a:ext cx="4352906" cy="778359"/>
          </a:xfrm>
          <a:prstGeom prst="rect">
            <a:avLst/>
          </a:prstGeom>
        </p:spPr>
      </p:pic>
      <p:cxnSp>
        <p:nvCxnSpPr>
          <p:cNvPr id="9" name="Straight Connector 8"/>
          <p:cNvCxnSpPr/>
          <p:nvPr/>
        </p:nvCxnSpPr>
        <p:spPr>
          <a:xfrm>
            <a:off x="7696200" y="1936250"/>
            <a:ext cx="0" cy="3854951"/>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سامانه نظارت بر کیفیت تجربه کاربری </a:t>
            </a:r>
            <a:r>
              <a:rPr lang="en-US" sz="2000" dirty="0">
                <a:solidFill>
                  <a:prstClr val="black"/>
                </a:solidFill>
              </a:rPr>
              <a:t>(</a:t>
            </a:r>
            <a:r>
              <a:rPr lang="en-US" sz="2000" dirty="0" err="1">
                <a:solidFill>
                  <a:prstClr val="black"/>
                </a:solidFill>
              </a:rPr>
              <a:t>QoE</a:t>
            </a:r>
            <a:r>
              <a:rPr lang="en-US" sz="2000" dirty="0">
                <a:solidFill>
                  <a:prstClr val="black"/>
                </a:solidFill>
              </a:rPr>
              <a:t>)</a:t>
            </a:r>
            <a:br>
              <a:rPr lang="en-US" sz="2000" dirty="0">
                <a:solidFill>
                  <a:prstClr val="black"/>
                </a:solidFill>
              </a:rPr>
            </a:br>
            <a:r>
              <a:rPr sz="1600" dirty="0">
                <a:solidFill>
                  <a:srgbClr val="00B0F0"/>
                </a:solidFill>
              </a:rPr>
              <a:t>کاربردها و ویژگی های این سامانه</a:t>
            </a:r>
            <a:endParaRPr sz="2000" dirty="0">
              <a:solidFill>
                <a:srgbClr val="00B0F0"/>
              </a:solidFill>
            </a:endParaRPr>
          </a:p>
        </p:txBody>
      </p:sp>
    </p:spTree>
    <p:extLst>
      <p:ext uri="{BB962C8B-B14F-4D97-AF65-F5344CB8AC3E}">
        <p14:creationId xmlns:p14="http://schemas.microsoft.com/office/powerpoint/2010/main" val="3268923267"/>
      </p:ext>
    </p:extLst>
  </p:cSld>
  <p:clrMapOvr>
    <a:masterClrMapping/>
  </p:clrMapOvr>
  <mc:AlternateContent xmlns:mc="http://schemas.openxmlformats.org/markup-compatibility/2006" xmlns:p14="http://schemas.microsoft.com/office/powerpoint/2010/main">
    <mc:Choice Requires="p14">
      <p:transition spd="slow" p14:dur="2600" advTm="8000">
        <p:blinds dir="vert"/>
      </p:transition>
    </mc:Choice>
    <mc:Fallback xmlns="">
      <p:transition spd="slow" advTm="8000">
        <p:blinds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سامانه نظارت بر کیفیت تجربه مشترک </a:t>
            </a:r>
          </a:p>
          <a:p>
            <a:pPr>
              <a:lnSpc>
                <a:spcPct val="114000"/>
              </a:lnSpc>
              <a:tabLst>
                <a:tab pos="6688138" algn="l"/>
              </a:tabLst>
            </a:pPr>
            <a:r>
              <a:rPr sz="1600" dirty="0">
                <a:solidFill>
                  <a:srgbClr val="00B0F0"/>
                </a:solidFill>
              </a:rPr>
              <a:t>نمونه ای از خروجی های این سامانه</a:t>
            </a:r>
            <a:endParaRPr sz="2000" dirty="0">
              <a:solidFill>
                <a:srgbClr val="00B0F0"/>
              </a:solidFill>
            </a:endParaRPr>
          </a:p>
        </p:txBody>
      </p:sp>
      <p:pic>
        <p:nvPicPr>
          <p:cNvPr id="6" name="Picture 5"/>
          <p:cNvPicPr>
            <a:picLocks noChangeAspect="1"/>
          </p:cNvPicPr>
          <p:nvPr/>
        </p:nvPicPr>
        <p:blipFill>
          <a:blip r:embed="rId2"/>
          <a:stretch>
            <a:fillRect/>
          </a:stretch>
        </p:blipFill>
        <p:spPr>
          <a:xfrm>
            <a:off x="1676400" y="457200"/>
            <a:ext cx="4572000" cy="5963479"/>
          </a:xfrm>
          <a:prstGeom prst="rect">
            <a:avLst/>
          </a:prstGeom>
        </p:spPr>
      </p:pic>
      <p:pic>
        <p:nvPicPr>
          <p:cNvPr id="2" name="Picture 1"/>
          <p:cNvPicPr>
            <a:picLocks noChangeAspect="1"/>
          </p:cNvPicPr>
          <p:nvPr/>
        </p:nvPicPr>
        <p:blipFill>
          <a:blip r:embed="rId3"/>
          <a:stretch>
            <a:fillRect/>
          </a:stretch>
        </p:blipFill>
        <p:spPr>
          <a:xfrm>
            <a:off x="4267200" y="1447801"/>
            <a:ext cx="5891388" cy="3534833"/>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067BAC97-2C1D-42BC-8972-DC2220A12736}"/>
                  </a:ext>
                </a:extLst>
              </p14:cNvPr>
              <p14:cNvContentPartPr/>
              <p14:nvPr/>
            </p14:nvContentPartPr>
            <p14:xfrm>
              <a:off x="2099029" y="891133"/>
              <a:ext cx="145800" cy="3960"/>
            </p14:xfrm>
          </p:contentPart>
        </mc:Choice>
        <mc:Fallback xmlns="">
          <p:pic>
            <p:nvPicPr>
              <p:cNvPr id="5" name="Ink 4">
                <a:extLst>
                  <a:ext uri="{FF2B5EF4-FFF2-40B4-BE49-F238E27FC236}">
                    <a16:creationId xmlns:a16="http://schemas.microsoft.com/office/drawing/2014/main" xmlns:p14="http://schemas.microsoft.com/office/powerpoint/2010/main" xmlns="" id="{067BAC97-2C1D-42BC-8972-DC2220A12736}"/>
                  </a:ext>
                </a:extLst>
              </p:cNvPr>
              <p:cNvPicPr/>
              <p:nvPr/>
            </p:nvPicPr>
            <p:blipFill>
              <a:blip r:embed="rId5"/>
              <a:stretch>
                <a:fillRect/>
              </a:stretch>
            </p:blipFill>
            <p:spPr>
              <a:xfrm>
                <a:off x="2081029" y="873133"/>
                <a:ext cx="18180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3638ADC6-DE04-44F2-8953-8572DD3C1232}"/>
                  </a:ext>
                </a:extLst>
              </p14:cNvPr>
              <p14:cNvContentPartPr/>
              <p14:nvPr/>
            </p14:nvContentPartPr>
            <p14:xfrm>
              <a:off x="2661709" y="890413"/>
              <a:ext cx="105120" cy="3960"/>
            </p14:xfrm>
          </p:contentPart>
        </mc:Choice>
        <mc:Fallback xmlns="">
          <p:pic>
            <p:nvPicPr>
              <p:cNvPr id="8" name="Ink 7">
                <a:extLst>
                  <a:ext uri="{FF2B5EF4-FFF2-40B4-BE49-F238E27FC236}">
                    <a16:creationId xmlns:a16="http://schemas.microsoft.com/office/drawing/2014/main" xmlns:p14="http://schemas.microsoft.com/office/powerpoint/2010/main" xmlns="" id="{3638ADC6-DE04-44F2-8953-8572DD3C1232}"/>
                  </a:ext>
                </a:extLst>
              </p:cNvPr>
              <p:cNvPicPr/>
              <p:nvPr/>
            </p:nvPicPr>
            <p:blipFill>
              <a:blip r:embed="rId7"/>
              <a:stretch>
                <a:fillRect/>
              </a:stretch>
            </p:blipFill>
            <p:spPr>
              <a:xfrm>
                <a:off x="2643709" y="872413"/>
                <a:ext cx="14112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CFDB8CA5-56FE-4123-8961-DC0801CA0CDD}"/>
                  </a:ext>
                </a:extLst>
              </p14:cNvPr>
              <p14:cNvContentPartPr/>
              <p14:nvPr/>
            </p14:nvContentPartPr>
            <p14:xfrm>
              <a:off x="3206389" y="885733"/>
              <a:ext cx="70920" cy="10800"/>
            </p14:xfrm>
          </p:contentPart>
        </mc:Choice>
        <mc:Fallback xmlns="">
          <p:pic>
            <p:nvPicPr>
              <p:cNvPr id="9" name="Ink 8">
                <a:extLst>
                  <a:ext uri="{FF2B5EF4-FFF2-40B4-BE49-F238E27FC236}">
                    <a16:creationId xmlns:a16="http://schemas.microsoft.com/office/drawing/2014/main" xmlns:p14="http://schemas.microsoft.com/office/powerpoint/2010/main" xmlns="" id="{CFDB8CA5-56FE-4123-8961-DC0801CA0CDD}"/>
                  </a:ext>
                </a:extLst>
              </p:cNvPr>
              <p:cNvPicPr/>
              <p:nvPr/>
            </p:nvPicPr>
            <p:blipFill>
              <a:blip r:embed="rId9"/>
              <a:stretch>
                <a:fillRect/>
              </a:stretch>
            </p:blipFill>
            <p:spPr>
              <a:xfrm>
                <a:off x="3188389" y="867733"/>
                <a:ext cx="10692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A724A6A4-91BB-4369-8840-9B1E91FD8909}"/>
                  </a:ext>
                </a:extLst>
              </p14:cNvPr>
              <p14:cNvContentPartPr/>
              <p14:nvPr/>
            </p14:nvContentPartPr>
            <p14:xfrm>
              <a:off x="3696709" y="891133"/>
              <a:ext cx="86040" cy="10440"/>
            </p14:xfrm>
          </p:contentPart>
        </mc:Choice>
        <mc:Fallback xmlns="">
          <p:pic>
            <p:nvPicPr>
              <p:cNvPr id="10" name="Ink 9">
                <a:extLst>
                  <a:ext uri="{FF2B5EF4-FFF2-40B4-BE49-F238E27FC236}">
                    <a16:creationId xmlns:a16="http://schemas.microsoft.com/office/drawing/2014/main" xmlns:p14="http://schemas.microsoft.com/office/powerpoint/2010/main" xmlns="" id="{A724A6A4-91BB-4369-8840-9B1E91FD8909}"/>
                  </a:ext>
                </a:extLst>
              </p:cNvPr>
              <p:cNvPicPr/>
              <p:nvPr/>
            </p:nvPicPr>
            <p:blipFill>
              <a:blip r:embed="rId11"/>
              <a:stretch>
                <a:fillRect/>
              </a:stretch>
            </p:blipFill>
            <p:spPr>
              <a:xfrm>
                <a:off x="3678633" y="873133"/>
                <a:ext cx="122191"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Ink 12">
                <a:extLst>
                  <a:ext uri="{FF2B5EF4-FFF2-40B4-BE49-F238E27FC236}">
                    <a16:creationId xmlns:a16="http://schemas.microsoft.com/office/drawing/2014/main" id="{9A328389-72BD-423C-A32C-3225B67DB85D}"/>
                  </a:ext>
                </a:extLst>
              </p14:cNvPr>
              <p14:cNvContentPartPr/>
              <p14:nvPr/>
            </p14:nvContentPartPr>
            <p14:xfrm>
              <a:off x="5554040" y="2048580"/>
              <a:ext cx="362520" cy="5760"/>
            </p14:xfrm>
          </p:contentPart>
        </mc:Choice>
        <mc:Fallback xmlns="">
          <p:pic>
            <p:nvPicPr>
              <p:cNvPr id="13" name="Ink 12">
                <a:extLst>
                  <a:ext uri="{FF2B5EF4-FFF2-40B4-BE49-F238E27FC236}">
                    <a16:creationId xmlns:a16="http://schemas.microsoft.com/office/drawing/2014/main" xmlns:p14="http://schemas.microsoft.com/office/powerpoint/2010/main" xmlns="" id="{9A328389-72BD-423C-A32C-3225B67DB85D}"/>
                  </a:ext>
                </a:extLst>
              </p:cNvPr>
              <p:cNvPicPr/>
              <p:nvPr/>
            </p:nvPicPr>
            <p:blipFill>
              <a:blip r:embed="rId13"/>
              <a:stretch>
                <a:fillRect/>
              </a:stretch>
            </p:blipFill>
            <p:spPr>
              <a:xfrm>
                <a:off x="5536040" y="2030580"/>
                <a:ext cx="398520" cy="417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4" name="Ink 13">
                <a:extLst>
                  <a:ext uri="{FF2B5EF4-FFF2-40B4-BE49-F238E27FC236}">
                    <a16:creationId xmlns:a16="http://schemas.microsoft.com/office/drawing/2014/main" id="{7D420B16-CE16-4445-8EEC-AFD103BAE017}"/>
                  </a:ext>
                </a:extLst>
              </p14:cNvPr>
              <p14:cNvContentPartPr/>
              <p14:nvPr/>
            </p14:nvContentPartPr>
            <p14:xfrm>
              <a:off x="6349640" y="2044620"/>
              <a:ext cx="307800" cy="360"/>
            </p14:xfrm>
          </p:contentPart>
        </mc:Choice>
        <mc:Fallback xmlns="">
          <p:pic>
            <p:nvPicPr>
              <p:cNvPr id="14" name="Ink 13">
                <a:extLst>
                  <a:ext uri="{FF2B5EF4-FFF2-40B4-BE49-F238E27FC236}">
                    <a16:creationId xmlns:a16="http://schemas.microsoft.com/office/drawing/2014/main" xmlns:p14="http://schemas.microsoft.com/office/powerpoint/2010/main" xmlns="" id="{7D420B16-CE16-4445-8EEC-AFD103BAE017}"/>
                  </a:ext>
                </a:extLst>
              </p:cNvPr>
              <p:cNvPicPr/>
              <p:nvPr/>
            </p:nvPicPr>
            <p:blipFill>
              <a:blip r:embed="rId15"/>
              <a:stretch>
                <a:fillRect/>
              </a:stretch>
            </p:blipFill>
            <p:spPr>
              <a:xfrm>
                <a:off x="6331619" y="2026620"/>
                <a:ext cx="343842"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5" name="Ink 14">
                <a:extLst>
                  <a:ext uri="{FF2B5EF4-FFF2-40B4-BE49-F238E27FC236}">
                    <a16:creationId xmlns:a16="http://schemas.microsoft.com/office/drawing/2014/main" id="{31F043D0-BB42-4502-A993-62B40CF0B776}"/>
                  </a:ext>
                </a:extLst>
              </p14:cNvPr>
              <p14:cNvContentPartPr/>
              <p14:nvPr/>
            </p14:nvContentPartPr>
            <p14:xfrm>
              <a:off x="3551360" y="2366100"/>
              <a:ext cx="26280" cy="360"/>
            </p14:xfrm>
          </p:contentPart>
        </mc:Choice>
        <mc:Fallback xmlns="">
          <p:pic>
            <p:nvPicPr>
              <p:cNvPr id="15" name="Ink 14">
                <a:extLst>
                  <a:ext uri="{FF2B5EF4-FFF2-40B4-BE49-F238E27FC236}">
                    <a16:creationId xmlns:a16="http://schemas.microsoft.com/office/drawing/2014/main" xmlns:p14="http://schemas.microsoft.com/office/powerpoint/2010/main" xmlns="" id="{31F043D0-BB42-4502-A993-62B40CF0B776}"/>
                  </a:ext>
                </a:extLst>
              </p:cNvPr>
              <p:cNvPicPr/>
              <p:nvPr/>
            </p:nvPicPr>
            <p:blipFill>
              <a:blip r:embed="rId17"/>
              <a:stretch>
                <a:fillRect/>
              </a:stretch>
            </p:blipFill>
            <p:spPr>
              <a:xfrm>
                <a:off x="3533603" y="2348100"/>
                <a:ext cx="61794"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6" name="Ink 15">
                <a:extLst>
                  <a:ext uri="{FF2B5EF4-FFF2-40B4-BE49-F238E27FC236}">
                    <a16:creationId xmlns:a16="http://schemas.microsoft.com/office/drawing/2014/main" id="{AA463EC2-72CF-42C2-B678-86B08386A48E}"/>
                  </a:ext>
                </a:extLst>
              </p14:cNvPr>
              <p14:cNvContentPartPr/>
              <p14:nvPr/>
            </p14:nvContentPartPr>
            <p14:xfrm>
              <a:off x="3196040" y="2340540"/>
              <a:ext cx="25920" cy="8280"/>
            </p14:xfrm>
          </p:contentPart>
        </mc:Choice>
        <mc:Fallback xmlns="">
          <p:pic>
            <p:nvPicPr>
              <p:cNvPr id="16" name="Ink 15">
                <a:extLst>
                  <a:ext uri="{FF2B5EF4-FFF2-40B4-BE49-F238E27FC236}">
                    <a16:creationId xmlns:a16="http://schemas.microsoft.com/office/drawing/2014/main" xmlns:p14="http://schemas.microsoft.com/office/powerpoint/2010/main" xmlns="" id="{AA463EC2-72CF-42C2-B678-86B08386A48E}"/>
                  </a:ext>
                </a:extLst>
              </p:cNvPr>
              <p:cNvPicPr/>
              <p:nvPr/>
            </p:nvPicPr>
            <p:blipFill>
              <a:blip r:embed="rId19"/>
              <a:stretch>
                <a:fillRect/>
              </a:stretch>
            </p:blipFill>
            <p:spPr>
              <a:xfrm>
                <a:off x="3178287" y="2322540"/>
                <a:ext cx="61427" cy="442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7" name="Ink 16">
                <a:extLst>
                  <a:ext uri="{FF2B5EF4-FFF2-40B4-BE49-F238E27FC236}">
                    <a16:creationId xmlns:a16="http://schemas.microsoft.com/office/drawing/2014/main" id="{933B7F42-78F2-4C39-A6FE-73C1142F6AFB}"/>
                  </a:ext>
                </a:extLst>
              </p14:cNvPr>
              <p14:cNvContentPartPr/>
              <p14:nvPr/>
            </p14:nvContentPartPr>
            <p14:xfrm>
              <a:off x="2090840" y="2370420"/>
              <a:ext cx="37080" cy="4320"/>
            </p14:xfrm>
          </p:contentPart>
        </mc:Choice>
        <mc:Fallback xmlns="">
          <p:pic>
            <p:nvPicPr>
              <p:cNvPr id="17" name="Ink 16">
                <a:extLst>
                  <a:ext uri="{FF2B5EF4-FFF2-40B4-BE49-F238E27FC236}">
                    <a16:creationId xmlns:a16="http://schemas.microsoft.com/office/drawing/2014/main" xmlns:p14="http://schemas.microsoft.com/office/powerpoint/2010/main" xmlns="" id="{933B7F42-78F2-4C39-A6FE-73C1142F6AFB}"/>
                  </a:ext>
                </a:extLst>
              </p:cNvPr>
              <p:cNvPicPr/>
              <p:nvPr/>
            </p:nvPicPr>
            <p:blipFill>
              <a:blip r:embed="rId21"/>
              <a:stretch>
                <a:fillRect/>
              </a:stretch>
            </p:blipFill>
            <p:spPr>
              <a:xfrm>
                <a:off x="2072840" y="2352420"/>
                <a:ext cx="73080" cy="403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8" name="Ink 17">
                <a:extLst>
                  <a:ext uri="{FF2B5EF4-FFF2-40B4-BE49-F238E27FC236}">
                    <a16:creationId xmlns:a16="http://schemas.microsoft.com/office/drawing/2014/main" id="{42A622F4-68A4-42CC-A483-EF7940ACF828}"/>
                  </a:ext>
                </a:extLst>
              </p14:cNvPr>
              <p14:cNvContentPartPr/>
              <p14:nvPr/>
            </p14:nvContentPartPr>
            <p14:xfrm>
              <a:off x="2425280" y="2352420"/>
              <a:ext cx="56880" cy="9720"/>
            </p14:xfrm>
          </p:contentPart>
        </mc:Choice>
        <mc:Fallback xmlns="">
          <p:pic>
            <p:nvPicPr>
              <p:cNvPr id="18" name="Ink 17">
                <a:extLst>
                  <a:ext uri="{FF2B5EF4-FFF2-40B4-BE49-F238E27FC236}">
                    <a16:creationId xmlns:a16="http://schemas.microsoft.com/office/drawing/2014/main" xmlns:p14="http://schemas.microsoft.com/office/powerpoint/2010/main" xmlns="" id="{42A622F4-68A4-42CC-A483-EF7940ACF828}"/>
                  </a:ext>
                </a:extLst>
              </p:cNvPr>
              <p:cNvPicPr/>
              <p:nvPr/>
            </p:nvPicPr>
            <p:blipFill>
              <a:blip r:embed="rId23"/>
              <a:stretch>
                <a:fillRect/>
              </a:stretch>
            </p:blipFill>
            <p:spPr>
              <a:xfrm>
                <a:off x="2407393" y="2334420"/>
                <a:ext cx="92654" cy="457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9" name="Ink 18">
                <a:extLst>
                  <a:ext uri="{FF2B5EF4-FFF2-40B4-BE49-F238E27FC236}">
                    <a16:creationId xmlns:a16="http://schemas.microsoft.com/office/drawing/2014/main" id="{4E3A2A60-C1D1-4FEC-8384-EF6C12914E87}"/>
                  </a:ext>
                </a:extLst>
              </p14:cNvPr>
              <p14:cNvContentPartPr/>
              <p14:nvPr/>
            </p14:nvContentPartPr>
            <p14:xfrm>
              <a:off x="3184654" y="3230264"/>
              <a:ext cx="42480" cy="360"/>
            </p14:xfrm>
          </p:contentPart>
        </mc:Choice>
        <mc:Fallback xmlns="">
          <p:pic>
            <p:nvPicPr>
              <p:cNvPr id="19" name="Ink 18">
                <a:extLst>
                  <a:ext uri="{FF2B5EF4-FFF2-40B4-BE49-F238E27FC236}">
                    <a16:creationId xmlns:a16="http://schemas.microsoft.com/office/drawing/2014/main" xmlns:p14="http://schemas.microsoft.com/office/powerpoint/2010/main" xmlns="" id="{4E3A2A60-C1D1-4FEC-8384-EF6C12914E87}"/>
                  </a:ext>
                </a:extLst>
              </p:cNvPr>
              <p:cNvPicPr/>
              <p:nvPr/>
            </p:nvPicPr>
            <p:blipFill>
              <a:blip r:embed="rId25"/>
              <a:stretch>
                <a:fillRect/>
              </a:stretch>
            </p:blipFill>
            <p:spPr>
              <a:xfrm>
                <a:off x="3166654" y="3212264"/>
                <a:ext cx="78480" cy="3636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20" name="Ink 19">
                <a:extLst>
                  <a:ext uri="{FF2B5EF4-FFF2-40B4-BE49-F238E27FC236}">
                    <a16:creationId xmlns:a16="http://schemas.microsoft.com/office/drawing/2014/main" id="{8AB3F13A-806A-4BB3-BE3C-6CFA1B34E83A}"/>
                  </a:ext>
                </a:extLst>
              </p14:cNvPr>
              <p14:cNvContentPartPr/>
              <p14:nvPr/>
            </p14:nvContentPartPr>
            <p14:xfrm>
              <a:off x="3534214" y="3234584"/>
              <a:ext cx="51480" cy="2880"/>
            </p14:xfrm>
          </p:contentPart>
        </mc:Choice>
        <mc:Fallback xmlns="">
          <p:pic>
            <p:nvPicPr>
              <p:cNvPr id="20" name="Ink 19">
                <a:extLst>
                  <a:ext uri="{FF2B5EF4-FFF2-40B4-BE49-F238E27FC236}">
                    <a16:creationId xmlns:a16="http://schemas.microsoft.com/office/drawing/2014/main" xmlns:p14="http://schemas.microsoft.com/office/powerpoint/2010/main" xmlns="" id="{8AB3F13A-806A-4BB3-BE3C-6CFA1B34E83A}"/>
                  </a:ext>
                </a:extLst>
              </p:cNvPr>
              <p:cNvPicPr/>
              <p:nvPr/>
            </p:nvPicPr>
            <p:blipFill>
              <a:blip r:embed="rId27"/>
              <a:stretch>
                <a:fillRect/>
              </a:stretch>
            </p:blipFill>
            <p:spPr>
              <a:xfrm>
                <a:off x="3516339" y="3216584"/>
                <a:ext cx="87230" cy="38880"/>
              </a:xfrm>
              <a:prstGeom prst="rect">
                <a:avLst/>
              </a:prstGeom>
            </p:spPr>
          </p:pic>
        </mc:Fallback>
      </mc:AlternateContent>
    </p:spTree>
    <p:extLst>
      <p:ext uri="{BB962C8B-B14F-4D97-AF65-F5344CB8AC3E}">
        <p14:creationId xmlns:p14="http://schemas.microsoft.com/office/powerpoint/2010/main" val="1738924234"/>
      </p:ext>
    </p:extLst>
  </p:cSld>
  <p:clrMapOvr>
    <a:masterClrMapping/>
  </p:clrMapOvr>
  <mc:AlternateContent xmlns:mc="http://schemas.openxmlformats.org/markup-compatibility/2006" xmlns:p14="http://schemas.microsoft.com/office/powerpoint/2010/main">
    <mc:Choice Requires="p14">
      <p:transition spd="slow" p14:dur="2300" advClick="0" advTm="5000">
        <p:wheel spokes="1"/>
      </p:transition>
    </mc:Choice>
    <mc:Fallback xmlns="">
      <p:transition spd="slow" advClick="0" advTm="5000">
        <p:wheel spokes="1"/>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Текст 4">
            <a:extLst>
              <a:ext uri="{FF2B5EF4-FFF2-40B4-BE49-F238E27FC236}">
                <a16:creationId xmlns:a16="http://schemas.microsoft.com/office/drawing/2014/main" id="{1F010796-C9F0-452B-AA77-58B66CACB03A}"/>
              </a:ext>
            </a:extLst>
          </p:cNvPr>
          <p:cNvSpPr txBox="1">
            <a:spLocks/>
          </p:cNvSpPr>
          <p:nvPr/>
        </p:nvSpPr>
        <p:spPr>
          <a:xfrm>
            <a:off x="4114800" y="2906714"/>
            <a:ext cx="6495288" cy="598487"/>
          </a:xfrm>
          <a:prstGeom prst="rect">
            <a:avLst/>
          </a:prstGeom>
        </p:spPr>
        <p:txBody>
          <a:bodyPr/>
          <a:lstStyle>
            <a:defPPr>
              <a:defRPr lang="fa-IR"/>
            </a:defPPr>
            <a:lvl1pPr marL="0" algn="l" defTabSz="914400" rtl="1" eaLnBrk="1" latinLnBrk="0" hangingPunct="1">
              <a:defRPr sz="1400" kern="1200" baseline="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r"/>
            <a:r>
              <a:rPr lang="fa-IR" sz="2800" b="1" dirty="0">
                <a:cs typeface="B Nazanin" panose="00000400000000000000" pitchFamily="2" charset="-78"/>
              </a:rPr>
              <a:t>سامانه ویروسپاد (ویروسکاو چند آنتی ویروس)</a:t>
            </a:r>
            <a:endParaRPr lang="en-US" sz="2800" b="1" dirty="0">
              <a:cs typeface="B Nazanin" panose="00000400000000000000" pitchFamily="2" charset="-78"/>
            </a:endParaRPr>
          </a:p>
        </p:txBody>
      </p:sp>
      <p:sp>
        <p:nvSpPr>
          <p:cNvPr id="45" name="Текст 5">
            <a:extLst>
              <a:ext uri="{FF2B5EF4-FFF2-40B4-BE49-F238E27FC236}">
                <a16:creationId xmlns:a16="http://schemas.microsoft.com/office/drawing/2014/main" id="{337C5763-C825-48F4-8410-7E91362A04B3}"/>
              </a:ext>
            </a:extLst>
          </p:cNvPr>
          <p:cNvSpPr txBox="1">
            <a:spLocks/>
          </p:cNvSpPr>
          <p:nvPr/>
        </p:nvSpPr>
        <p:spPr>
          <a:xfrm>
            <a:off x="2362201" y="3343276"/>
            <a:ext cx="7856935" cy="590550"/>
          </a:xfrm>
          <a:prstGeom prst="rect">
            <a:avLst/>
          </a:prstGeom>
        </p:spPr>
        <p:txBody>
          <a:bodyPr/>
          <a:lstStyle>
            <a:defPPr>
              <a:defRPr lang="fa-IR"/>
            </a:defPPr>
            <a:lvl1pPr marL="0" algn="r" defTabSz="914400" rtl="1" eaLnBrk="1" latinLnBrk="0" hangingPunct="1">
              <a:defRPr sz="1400" kern="120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ru-RU"/>
              <a:t> </a:t>
            </a:r>
            <a:endParaRPr lang="ru-RU" dirty="0"/>
          </a:p>
        </p:txBody>
      </p:sp>
      <p:cxnSp>
        <p:nvCxnSpPr>
          <p:cNvPr id="9" name="Straight Connector 8">
            <a:extLst>
              <a:ext uri="{FF2B5EF4-FFF2-40B4-BE49-F238E27FC236}">
                <a16:creationId xmlns:a16="http://schemas.microsoft.com/office/drawing/2014/main" id="{A3E3F3B9-7443-4D28-ACF7-7374F06AA725}"/>
              </a:ext>
            </a:extLst>
          </p:cNvPr>
          <p:cNvCxnSpPr>
            <a:cxnSpLocks/>
          </p:cNvCxnSpPr>
          <p:nvPr/>
        </p:nvCxnSpPr>
        <p:spPr>
          <a:xfrm>
            <a:off x="3902166" y="3423444"/>
            <a:ext cx="6765834"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2" name="Picture 1">
            <a:extLst>
              <a:ext uri="{FF2B5EF4-FFF2-40B4-BE49-F238E27FC236}">
                <a16:creationId xmlns:a16="http://schemas.microsoft.com/office/drawing/2014/main" id="{30DFD1B3-6A6E-46FD-B3F8-F5EBB53F73E3}"/>
              </a:ext>
            </a:extLst>
          </p:cNvPr>
          <p:cNvPicPr>
            <a:picLocks noChangeAspect="1"/>
          </p:cNvPicPr>
          <p:nvPr/>
        </p:nvPicPr>
        <p:blipFill>
          <a:blip r:embed="rId2"/>
          <a:stretch>
            <a:fillRect/>
          </a:stretch>
        </p:blipFill>
        <p:spPr>
          <a:xfrm>
            <a:off x="1752600" y="2906714"/>
            <a:ext cx="1971247" cy="798355"/>
          </a:xfrm>
          <a:prstGeom prst="rect">
            <a:avLst/>
          </a:prstGeom>
        </p:spPr>
      </p:pic>
    </p:spTree>
    <p:extLst>
      <p:ext uri="{BB962C8B-B14F-4D97-AF65-F5344CB8AC3E}">
        <p14:creationId xmlns:p14="http://schemas.microsoft.com/office/powerpoint/2010/main" val="2283395400"/>
      </p:ext>
    </p:extLst>
  </p:cSld>
  <p:clrMapOvr>
    <a:masterClrMapping/>
  </p:clrMapOvr>
  <mc:AlternateContent xmlns:mc="http://schemas.openxmlformats.org/markup-compatibility/2006" xmlns:p14="http://schemas.microsoft.com/office/powerpoint/2010/main">
    <mc:Choice Requires="p14">
      <p:transition spd="slow" p14:dur="1600" advTm="4000">
        <p14:prism isContent="1" isInverted="1"/>
      </p:transition>
    </mc:Choice>
    <mc:Fallback xmlns="">
      <p:transition spd="slow" advTm="4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itle 4"/>
          <p:cNvSpPr txBox="1">
            <a:spLocks/>
          </p:cNvSpPr>
          <p:nvPr/>
        </p:nvSpPr>
        <p:spPr>
          <a:xfrm>
            <a:off x="1524000" y="990600"/>
            <a:ext cx="2667000" cy="762000"/>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gn="ctr"/>
            <a:r>
              <a:rPr sz="2000" dirty="0">
                <a:solidFill>
                  <a:prstClr val="black">
                    <a:lumMod val="65000"/>
                    <a:lumOff val="35000"/>
                  </a:prstClr>
                </a:solidFill>
              </a:rPr>
              <a:t>برخی از آنتی ویروس های </a:t>
            </a:r>
            <a:br>
              <a:rPr sz="2000" dirty="0">
                <a:solidFill>
                  <a:prstClr val="black">
                    <a:lumMod val="65000"/>
                    <a:lumOff val="35000"/>
                  </a:prstClr>
                </a:solidFill>
              </a:rPr>
            </a:br>
            <a:r>
              <a:rPr sz="2000" dirty="0">
                <a:solidFill>
                  <a:prstClr val="black">
                    <a:lumMod val="65000"/>
                    <a:lumOff val="35000"/>
                  </a:prstClr>
                </a:solidFill>
              </a:rPr>
              <a:t>استفاده شده در این محصول</a:t>
            </a:r>
          </a:p>
        </p:txBody>
      </p:sp>
      <p:sp>
        <p:nvSpPr>
          <p:cNvPr id="45" name="Rectangle 44"/>
          <p:cNvSpPr/>
          <p:nvPr/>
        </p:nvSpPr>
        <p:spPr>
          <a:xfrm>
            <a:off x="4371475" y="1224185"/>
            <a:ext cx="6205152" cy="4893647"/>
          </a:xfrm>
          <a:prstGeom prst="rect">
            <a:avLst/>
          </a:prstGeom>
        </p:spPr>
        <p:txBody>
          <a:bodyPr wrap="square">
            <a:spAutoFit/>
          </a:bodyPr>
          <a:lstStyle/>
          <a:p>
            <a:pPr marL="342900" indent="-342900" algn="justLow"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بد افزارها</a:t>
            </a:r>
            <a:r>
              <a:rPr lang="en-US" sz="1600" dirty="0">
                <a:solidFill>
                  <a:prstClr val="black"/>
                </a:solidFill>
                <a:cs typeface="B Nazanin" panose="00000400000000000000" pitchFamily="2" charset="-78"/>
              </a:rPr>
              <a:t> </a:t>
            </a:r>
            <a:r>
              <a:rPr lang="fa-IR" sz="1600" dirty="0">
                <a:solidFill>
                  <a:prstClr val="black"/>
                </a:solidFill>
                <a:cs typeface="B Nazanin" panose="00000400000000000000" pitchFamily="2" charset="-78"/>
              </a:rPr>
              <a:t>(</a:t>
            </a:r>
            <a:r>
              <a:rPr lang="en-US" sz="1600" dirty="0">
                <a:solidFill>
                  <a:prstClr val="black"/>
                </a:solidFill>
                <a:cs typeface="B Nazanin" panose="00000400000000000000" pitchFamily="2" charset="-78"/>
              </a:rPr>
              <a:t>Malware</a:t>
            </a:r>
            <a:r>
              <a:rPr lang="fa-IR" sz="1600" dirty="0">
                <a:solidFill>
                  <a:prstClr val="black"/>
                </a:solidFill>
                <a:cs typeface="B Nazanin" panose="00000400000000000000" pitchFamily="2" charset="-78"/>
              </a:rPr>
              <a:t>)  و</a:t>
            </a:r>
            <a:r>
              <a:rPr lang="en-US" sz="1600" dirty="0">
                <a:solidFill>
                  <a:prstClr val="black"/>
                </a:solidFill>
                <a:cs typeface="B Nazanin" panose="00000400000000000000" pitchFamily="2" charset="-78"/>
              </a:rPr>
              <a:t>APT </a:t>
            </a:r>
            <a:r>
              <a:rPr lang="fa-IR" sz="1600" dirty="0">
                <a:solidFill>
                  <a:prstClr val="black"/>
                </a:solidFill>
                <a:cs typeface="B Nazanin" panose="00000400000000000000" pitchFamily="2" charset="-78"/>
              </a:rPr>
              <a:t>ها</a:t>
            </a:r>
            <a:r>
              <a:rPr lang="en-US" sz="1600" dirty="0">
                <a:solidFill>
                  <a:prstClr val="black"/>
                </a:solidFill>
                <a:cs typeface="B Nazanin" panose="00000400000000000000" pitchFamily="2" charset="-78"/>
              </a:rPr>
              <a:t>(Advanced Persistent Threat ) </a:t>
            </a:r>
            <a:r>
              <a:rPr lang="fa-IR" sz="1600" dirty="0">
                <a:solidFill>
                  <a:prstClr val="black"/>
                </a:solidFill>
                <a:cs typeface="B Nazanin" panose="00000400000000000000" pitchFamily="2" charset="-78"/>
              </a:rPr>
              <a:t> برای شرکت ها و سازمان ها به عنوان یک تهدید دائمی محسوب می شوند. . طبق برخی از آمارها ، بیش از 55% از حملات امنیتی از طریق بد افزارها انجام میشود. </a:t>
            </a:r>
          </a:p>
          <a:p>
            <a:pPr marL="342900" indent="-342900" algn="justLow"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اکثر سازمانها بمنظور تشخیص بدافزار ها از یک آنتی ویروس خاص استفاده می کنند. تحقیقات نشان می دهد که  استفاده از فقط یک آنتی ویروس درصد تشخیص بد افزارها را کاهش می دهد ولی  با افزایش بیشتر تعداد موتورهای آنتی ویروس ها، میزان تشخیص بدافزار به طرز چشمگیری افزایش می یابد.</a:t>
            </a:r>
          </a:p>
          <a:p>
            <a:pPr marL="342900" indent="-342900" algn="justLow" rtl="1">
              <a:lnSpc>
                <a:spcPct val="150000"/>
              </a:lnSpc>
              <a:buClr>
                <a:srgbClr val="FF0000"/>
              </a:buClr>
              <a:buFont typeface="Wingdings" panose="05000000000000000000" pitchFamily="2" charset="2"/>
              <a:buChar char="v"/>
            </a:pPr>
            <a:r>
              <a:rPr lang="fa-IR" sz="1600" b="1" dirty="0">
                <a:solidFill>
                  <a:srgbClr val="42B99D"/>
                </a:solidFill>
                <a:cs typeface="B Nazanin" panose="00000400000000000000" pitchFamily="2" charset="-78"/>
              </a:rPr>
              <a:t>ویروسپاد</a:t>
            </a:r>
            <a:r>
              <a:rPr lang="fa-IR" sz="1600" dirty="0">
                <a:solidFill>
                  <a:prstClr val="black"/>
                </a:solidFill>
                <a:cs typeface="B Nazanin" panose="00000400000000000000" pitchFamily="2" charset="-78"/>
              </a:rPr>
              <a:t>، یک  سامانه بومی پویشگر بدافزار چند موتوره  می باشد که جهت اسکن فایلها از 30 موتور آنتی ویروس به طور همزمان استفاده می کند. سامانه ویروسپاد، با ترکیب اطلاعات شناسایی ویروس‌ها </a:t>
            </a:r>
            <a:r>
              <a:rPr lang="en-US" sz="1600" dirty="0">
                <a:solidFill>
                  <a:prstClr val="black"/>
                </a:solidFill>
                <a:cs typeface="B Nazanin" panose="00000400000000000000" pitchFamily="2" charset="-78"/>
              </a:rPr>
              <a:t>(Virus Definition) </a:t>
            </a:r>
            <a:r>
              <a:rPr lang="fa-IR" sz="1600" dirty="0">
                <a:solidFill>
                  <a:prstClr val="black"/>
                </a:solidFill>
                <a:cs typeface="B Nazanin" panose="00000400000000000000" pitchFamily="2" charset="-78"/>
              </a:rPr>
              <a:t>30</a:t>
            </a:r>
            <a:r>
              <a:rPr lang="en-US" sz="1600" dirty="0">
                <a:solidFill>
                  <a:prstClr val="black"/>
                </a:solidFill>
                <a:cs typeface="B Nazanin" panose="00000400000000000000" pitchFamily="2" charset="-78"/>
              </a:rPr>
              <a:t> </a:t>
            </a:r>
            <a:r>
              <a:rPr lang="fa-IR" sz="1600" dirty="0">
                <a:solidFill>
                  <a:prstClr val="black"/>
                </a:solidFill>
                <a:cs typeface="B Nazanin" panose="00000400000000000000" pitchFamily="2" charset="-78"/>
              </a:rPr>
              <a:t>آنتی ویروس مختلف ، اسکن همزمان و درنتیجه محافظت همزمان در برابر بدافزارها را فراهم می‌کند. این رویکرد ترکیبی ، باعث تشخیص سریع و موثر تهدیدهای احتمالی شده و این سامانه را به یک سامانه مهم برای سازمانها و زیرساخت های حیاتی تبدیل می کند.</a:t>
            </a:r>
          </a:p>
        </p:txBody>
      </p:sp>
      <p:cxnSp>
        <p:nvCxnSpPr>
          <p:cNvPr id="41" name="Straight Connector 40"/>
          <p:cNvCxnSpPr/>
          <p:nvPr/>
        </p:nvCxnSpPr>
        <p:spPr>
          <a:xfrm>
            <a:off x="4343400" y="1015405"/>
            <a:ext cx="0" cy="536448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سامانه ویروسپاد(ویروسکاو چند آنتی ویروس)</a:t>
            </a:r>
            <a:br>
              <a:rPr lang="en-US" sz="2000" dirty="0">
                <a:solidFill>
                  <a:prstClr val="black"/>
                </a:solidFill>
              </a:rPr>
            </a:br>
            <a:r>
              <a:rPr sz="1600" dirty="0">
                <a:solidFill>
                  <a:srgbClr val="00B0F0"/>
                </a:solidFill>
              </a:rPr>
              <a:t>قابلیت ها و ویژگی های سامانه (1)</a:t>
            </a:r>
            <a:endParaRPr sz="2000" dirty="0">
              <a:solidFill>
                <a:srgbClr val="00B0F0"/>
              </a:solidFill>
            </a:endParaRPr>
          </a:p>
        </p:txBody>
      </p:sp>
      <p:pic>
        <p:nvPicPr>
          <p:cNvPr id="39"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45607" y="1867557"/>
            <a:ext cx="960166" cy="379079"/>
          </a:xfrm>
          <a:prstGeom prst="rect">
            <a:avLst/>
          </a:prstGeom>
        </p:spPr>
      </p:pic>
      <p:pic>
        <p:nvPicPr>
          <p:cNvPr id="40" name="Picture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0909" y="1927825"/>
            <a:ext cx="1087357" cy="294285"/>
          </a:xfrm>
          <a:prstGeom prst="rect">
            <a:avLst/>
          </a:prstGeom>
        </p:spPr>
      </p:pic>
      <p:pic>
        <p:nvPicPr>
          <p:cNvPr id="42" name="Picture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51903" y="2209801"/>
            <a:ext cx="937624" cy="380659"/>
          </a:xfrm>
          <a:prstGeom prst="rect">
            <a:avLst/>
          </a:prstGeom>
        </p:spPr>
      </p:pic>
      <p:pic>
        <p:nvPicPr>
          <p:cNvPr id="43" name="Picture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76401" y="2297792"/>
            <a:ext cx="1306761" cy="344147"/>
          </a:xfrm>
          <a:prstGeom prst="rect">
            <a:avLst/>
          </a:prstGeom>
        </p:spPr>
      </p:pic>
      <p:pic>
        <p:nvPicPr>
          <p:cNvPr id="44" name="Picture 4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35557" y="2819401"/>
            <a:ext cx="1371600" cy="440627"/>
          </a:xfrm>
          <a:prstGeom prst="rect">
            <a:avLst/>
          </a:prstGeom>
        </p:spPr>
      </p:pic>
      <p:pic>
        <p:nvPicPr>
          <p:cNvPr id="47" name="Picture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59686" y="2907066"/>
            <a:ext cx="957773" cy="265299"/>
          </a:xfrm>
          <a:prstGeom prst="rect">
            <a:avLst/>
          </a:prstGeom>
        </p:spPr>
      </p:pic>
      <p:pic>
        <p:nvPicPr>
          <p:cNvPr id="54" name="Picture 5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72685" y="3303531"/>
            <a:ext cx="543476" cy="543476"/>
          </a:xfrm>
          <a:prstGeom prst="rect">
            <a:avLst/>
          </a:prstGeom>
        </p:spPr>
      </p:pic>
      <p:pic>
        <p:nvPicPr>
          <p:cNvPr id="59" name="Picture 5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916563" y="3276600"/>
            <a:ext cx="644016" cy="644016"/>
          </a:xfrm>
          <a:prstGeom prst="rect">
            <a:avLst/>
          </a:prstGeom>
        </p:spPr>
      </p:pic>
      <p:pic>
        <p:nvPicPr>
          <p:cNvPr id="60" name="Picture 5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007336" y="4038600"/>
            <a:ext cx="573822" cy="573822"/>
          </a:xfrm>
          <a:prstGeom prst="rect">
            <a:avLst/>
          </a:prstGeom>
        </p:spPr>
      </p:pic>
      <p:pic>
        <p:nvPicPr>
          <p:cNvPr id="61" name="Picture 6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261822" y="4055210"/>
            <a:ext cx="557213" cy="557213"/>
          </a:xfrm>
          <a:prstGeom prst="rect">
            <a:avLst/>
          </a:prstGeom>
        </p:spPr>
      </p:pic>
      <p:pic>
        <p:nvPicPr>
          <p:cNvPr id="63" name="Picture 6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916564" y="4846867"/>
            <a:ext cx="736269" cy="277021"/>
          </a:xfrm>
          <a:prstGeom prst="rect">
            <a:avLst/>
          </a:prstGeom>
        </p:spPr>
      </p:pic>
      <p:pic>
        <p:nvPicPr>
          <p:cNvPr id="65" name="Picture 6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078733" y="4835446"/>
            <a:ext cx="985904" cy="229518"/>
          </a:xfrm>
          <a:prstGeom prst="rect">
            <a:avLst/>
          </a:prstGeom>
        </p:spPr>
      </p:pic>
      <p:pic>
        <p:nvPicPr>
          <p:cNvPr id="66" name="Picture 65"/>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127568" y="5314958"/>
            <a:ext cx="825718" cy="330287"/>
          </a:xfrm>
          <a:prstGeom prst="rect">
            <a:avLst/>
          </a:prstGeom>
        </p:spPr>
      </p:pic>
      <p:pic>
        <p:nvPicPr>
          <p:cNvPr id="67" name="Picture 6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718723" y="5181600"/>
            <a:ext cx="1193072" cy="486282"/>
          </a:xfrm>
          <a:prstGeom prst="rect">
            <a:avLst/>
          </a:prstGeom>
        </p:spPr>
      </p:pic>
      <p:pic>
        <p:nvPicPr>
          <p:cNvPr id="68" name="Picture 67"/>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916564" y="5840656"/>
            <a:ext cx="664715" cy="415441"/>
          </a:xfrm>
          <a:prstGeom prst="rect">
            <a:avLst/>
          </a:prstGeom>
        </p:spPr>
      </p:pic>
      <p:pic>
        <p:nvPicPr>
          <p:cNvPr id="69" name="Picture 68"/>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339968" y="5842142"/>
            <a:ext cx="463434" cy="463434"/>
          </a:xfrm>
          <a:prstGeom prst="rect">
            <a:avLst/>
          </a:prstGeom>
        </p:spPr>
      </p:pic>
      <p:pic>
        <p:nvPicPr>
          <p:cNvPr id="23" name="Picture 22">
            <a:extLst>
              <a:ext uri="{FF2B5EF4-FFF2-40B4-BE49-F238E27FC236}">
                <a16:creationId xmlns:a16="http://schemas.microsoft.com/office/drawing/2014/main" id="{3D30C8FA-17FE-4ED7-AA19-EF7C276C68BD}"/>
              </a:ext>
            </a:extLst>
          </p:cNvPr>
          <p:cNvPicPr>
            <a:picLocks noChangeAspect="1"/>
          </p:cNvPicPr>
          <p:nvPr/>
        </p:nvPicPr>
        <p:blipFill>
          <a:blip r:embed="rId18"/>
          <a:stretch>
            <a:fillRect/>
          </a:stretch>
        </p:blipFill>
        <p:spPr>
          <a:xfrm>
            <a:off x="1792699" y="135469"/>
            <a:ext cx="1469122" cy="594994"/>
          </a:xfrm>
          <a:prstGeom prst="rect">
            <a:avLst/>
          </a:prstGeom>
        </p:spPr>
      </p:pic>
    </p:spTree>
    <p:extLst>
      <p:ext uri="{BB962C8B-B14F-4D97-AF65-F5344CB8AC3E}">
        <p14:creationId xmlns:p14="http://schemas.microsoft.com/office/powerpoint/2010/main" val="1496980036"/>
      </p:ext>
    </p:extLst>
  </p:cSld>
  <p:clrMapOvr>
    <a:masterClrMapping/>
  </p:clrMapOvr>
  <mc:AlternateContent xmlns:mc="http://schemas.openxmlformats.org/markup-compatibility/2006" xmlns:p14="http://schemas.microsoft.com/office/powerpoint/2010/main">
    <mc:Choice Requires="p14">
      <p:transition spd="slow" p14:dur="2600" advClick="0" advTm="6000">
        <p:blinds dir="vert"/>
      </p:transition>
    </mc:Choice>
    <mc:Fallback xmlns="">
      <p:transition spd="slow" advClick="0" advTm="6000">
        <p:blinds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Title 4"/>
          <p:cNvSpPr txBox="1">
            <a:spLocks/>
          </p:cNvSpPr>
          <p:nvPr/>
        </p:nvSpPr>
        <p:spPr>
          <a:xfrm>
            <a:off x="1524000" y="990600"/>
            <a:ext cx="2667000" cy="762000"/>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gn="ctr"/>
            <a:r>
              <a:rPr sz="2000" dirty="0">
                <a:solidFill>
                  <a:prstClr val="black">
                    <a:lumMod val="65000"/>
                    <a:lumOff val="35000"/>
                  </a:prstClr>
                </a:solidFill>
              </a:rPr>
              <a:t>برخی از آنتی ویروس های </a:t>
            </a:r>
            <a:br>
              <a:rPr sz="2000" dirty="0">
                <a:solidFill>
                  <a:prstClr val="black">
                    <a:lumMod val="65000"/>
                    <a:lumOff val="35000"/>
                  </a:prstClr>
                </a:solidFill>
              </a:rPr>
            </a:br>
            <a:r>
              <a:rPr sz="2000" dirty="0">
                <a:solidFill>
                  <a:prstClr val="black">
                    <a:lumMod val="65000"/>
                    <a:lumOff val="35000"/>
                  </a:prstClr>
                </a:solidFill>
              </a:rPr>
              <a:t>استفاده شده در این محصول</a:t>
            </a:r>
          </a:p>
        </p:txBody>
      </p:sp>
      <p:cxnSp>
        <p:nvCxnSpPr>
          <p:cNvPr id="41" name="Straight Connector 40"/>
          <p:cNvCxnSpPr/>
          <p:nvPr/>
        </p:nvCxnSpPr>
        <p:spPr>
          <a:xfrm>
            <a:off x="4343400" y="1015405"/>
            <a:ext cx="0" cy="536448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469763" y="1713416"/>
            <a:ext cx="6096000" cy="4154984"/>
          </a:xfrm>
          <a:prstGeom prst="rect">
            <a:avLst/>
          </a:prstGeom>
          <a:noFill/>
        </p:spPr>
        <p:txBody>
          <a:bodyPr wrap="square" rtlCol="0">
            <a:spAutoFit/>
          </a:bodyPr>
          <a:lstStyle/>
          <a:p>
            <a:pPr marL="231775" indent="-231775" algn="justLow"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بهبود چشمگیر شناسایی بدافزار ها با آنالیز سریع و همزمان با استفاده  از 30 آنتی‌ویروس</a:t>
            </a:r>
          </a:p>
          <a:p>
            <a:pPr marL="231775" indent="-231775" algn="justLow"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سامانه بومی با امکان توسعه و پشتیبانی کامل در داخل کشور</a:t>
            </a:r>
          </a:p>
          <a:p>
            <a:pPr marL="231775" indent="-231775" algn="justLow"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کاهش ریسک سیاسی مرتبط با برخی شرکت های سازنده آنتی ویروس (بعلت محدودیت و یا تاخیر در  بروز رسانی برخی از آنتی ویروس ها برای برخی از کشورها )</a:t>
            </a:r>
          </a:p>
          <a:p>
            <a:pPr marL="231775" indent="-231775" algn="justLow"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امکان افزایش تعداد موتور آنتی ویروس (بدون محدویت ساختاری در سامانه )</a:t>
            </a:r>
          </a:p>
          <a:p>
            <a:pPr marL="231775" indent="-231775" algn="justLow"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بارگذاری کردن فایل از طریق پنل کاربری وب و همچنین امکان  ارسال از طریق ایمیل </a:t>
            </a:r>
            <a:endParaRPr lang="en-US" sz="1600" dirty="0">
              <a:solidFill>
                <a:prstClr val="black"/>
              </a:solidFill>
              <a:cs typeface="B Nazanin" panose="00000400000000000000" pitchFamily="2" charset="-78"/>
            </a:endParaRPr>
          </a:p>
          <a:p>
            <a:pPr marL="231775" indent="-231775" algn="justLow"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اینترفیس مدیریتی تحت وب</a:t>
            </a:r>
          </a:p>
          <a:p>
            <a:pPr marL="231775" indent="-231775" algn="justLow"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تولید گزارشات اسکن بر اساس نام آنتی‌ویروس، فایل، </a:t>
            </a:r>
            <a:r>
              <a:rPr lang="en-US" sz="1600" dirty="0">
                <a:solidFill>
                  <a:prstClr val="black"/>
                </a:solidFill>
                <a:cs typeface="B Nazanin" panose="00000400000000000000" pitchFamily="2" charset="-78"/>
              </a:rPr>
              <a:t>Hash، </a:t>
            </a:r>
            <a:r>
              <a:rPr lang="fa-IR" sz="1600" dirty="0">
                <a:solidFill>
                  <a:prstClr val="black"/>
                </a:solidFill>
                <a:cs typeface="B Nazanin" panose="00000400000000000000" pitchFamily="2" charset="-78"/>
              </a:rPr>
              <a:t>تاریخ اسکن و...</a:t>
            </a:r>
          </a:p>
          <a:p>
            <a:pPr marL="231775" indent="-231775" algn="justLow"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یکپارچه سازی سریع و آسان با زیر ساخت </a:t>
            </a:r>
            <a:r>
              <a:rPr lang="en-US" sz="1600" dirty="0">
                <a:solidFill>
                  <a:prstClr val="black"/>
                </a:solidFill>
                <a:cs typeface="B Nazanin" panose="00000400000000000000" pitchFamily="2" charset="-78"/>
              </a:rPr>
              <a:t>IT</a:t>
            </a:r>
            <a:r>
              <a:rPr lang="fa-IR" sz="1600" dirty="0">
                <a:solidFill>
                  <a:prstClr val="black"/>
                </a:solidFill>
                <a:cs typeface="B Nazanin" panose="00000400000000000000" pitchFamily="2" charset="-78"/>
              </a:rPr>
              <a:t> و </a:t>
            </a:r>
            <a:r>
              <a:rPr lang="en-US" sz="1600" dirty="0">
                <a:solidFill>
                  <a:prstClr val="black"/>
                </a:solidFill>
                <a:cs typeface="B Nazanin" panose="00000400000000000000" pitchFamily="2" charset="-78"/>
              </a:rPr>
              <a:t>IS</a:t>
            </a:r>
            <a:r>
              <a:rPr lang="fa-IR" sz="1600" dirty="0">
                <a:solidFill>
                  <a:prstClr val="black"/>
                </a:solidFill>
                <a:cs typeface="B Nazanin" panose="00000400000000000000" pitchFamily="2" charset="-78"/>
              </a:rPr>
              <a:t> سازمانها</a:t>
            </a:r>
          </a:p>
          <a:p>
            <a:pPr marL="231775" indent="-231775" algn="justLow"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کمک به حفظ حریم خصوصی با پیاده سازی در محل سازمان مشتری و عدم خروج فایل از سازمان</a:t>
            </a:r>
          </a:p>
        </p:txBody>
      </p:sp>
      <p:sp>
        <p:nvSpPr>
          <p:cNvPr id="21"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سامانه ویروسپاد (ویروسکاو چند آنتی ویروس)</a:t>
            </a:r>
            <a:br>
              <a:rPr lang="en-US" sz="2000" dirty="0">
                <a:solidFill>
                  <a:prstClr val="black"/>
                </a:solidFill>
              </a:rPr>
            </a:br>
            <a:r>
              <a:rPr sz="1600" dirty="0">
                <a:solidFill>
                  <a:srgbClr val="00B0F0"/>
                </a:solidFill>
              </a:rPr>
              <a:t>قابلیت ها و ویژگی های سامانه (2)</a:t>
            </a:r>
            <a:endParaRPr sz="2000" dirty="0">
              <a:solidFill>
                <a:srgbClr val="00B0F0"/>
              </a:solidFill>
            </a:endParaRPr>
          </a:p>
        </p:txBody>
      </p:sp>
      <p:pic>
        <p:nvPicPr>
          <p:cNvPr id="73" name="Picture 7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09735" y="4812423"/>
            <a:ext cx="756367" cy="281055"/>
          </a:xfrm>
          <a:prstGeom prst="rect">
            <a:avLst/>
          </a:prstGeom>
        </p:spPr>
      </p:pic>
      <p:pic>
        <p:nvPicPr>
          <p:cNvPr id="74" name="Picture 7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38613" y="6019800"/>
            <a:ext cx="964572" cy="236352"/>
          </a:xfrm>
          <a:prstGeom prst="rect">
            <a:avLst/>
          </a:prstGeom>
        </p:spPr>
      </p:pic>
      <p:pic>
        <p:nvPicPr>
          <p:cNvPr id="75" name="Picture 7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10624" y="4724400"/>
            <a:ext cx="983063" cy="509388"/>
          </a:xfrm>
          <a:prstGeom prst="rect">
            <a:avLst/>
          </a:prstGeom>
        </p:spPr>
      </p:pic>
      <p:pic>
        <p:nvPicPr>
          <p:cNvPr id="78" name="Picture 7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95375" y="1955690"/>
            <a:ext cx="901117" cy="406511"/>
          </a:xfrm>
          <a:prstGeom prst="rect">
            <a:avLst/>
          </a:prstGeom>
        </p:spPr>
      </p:pic>
      <p:pic>
        <p:nvPicPr>
          <p:cNvPr id="79" name="Picture 7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56004" y="1908347"/>
            <a:ext cx="1087196" cy="341604"/>
          </a:xfrm>
          <a:prstGeom prst="rect">
            <a:avLst/>
          </a:prstGeom>
        </p:spPr>
      </p:pic>
      <p:pic>
        <p:nvPicPr>
          <p:cNvPr id="80" name="Picture 7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42626" y="2362200"/>
            <a:ext cx="995975" cy="667234"/>
          </a:xfrm>
          <a:prstGeom prst="rect">
            <a:avLst/>
          </a:prstGeom>
        </p:spPr>
      </p:pic>
      <p:pic>
        <p:nvPicPr>
          <p:cNvPr id="81" name="Picture 8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33004" y="2503370"/>
            <a:ext cx="1095208" cy="345302"/>
          </a:xfrm>
          <a:prstGeom prst="rect">
            <a:avLst/>
          </a:prstGeom>
        </p:spPr>
      </p:pic>
      <p:pic>
        <p:nvPicPr>
          <p:cNvPr id="82" name="Picture 8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96048" y="5167616"/>
            <a:ext cx="795151" cy="775985"/>
          </a:xfrm>
          <a:prstGeom prst="rect">
            <a:avLst/>
          </a:prstGeom>
        </p:spPr>
      </p:pic>
      <p:pic>
        <p:nvPicPr>
          <p:cNvPr id="83" name="Picture 8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812061" y="3112495"/>
            <a:ext cx="832622" cy="577248"/>
          </a:xfrm>
          <a:prstGeom prst="rect">
            <a:avLst/>
          </a:prstGeom>
        </p:spPr>
      </p:pic>
      <p:pic>
        <p:nvPicPr>
          <p:cNvPr id="84" name="Picture 8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956406" y="3971634"/>
            <a:ext cx="648405" cy="557625"/>
          </a:xfrm>
          <a:prstGeom prst="rect">
            <a:avLst/>
          </a:prstGeom>
        </p:spPr>
      </p:pic>
      <p:pic>
        <p:nvPicPr>
          <p:cNvPr id="85" name="Picture 8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2095363" y="5381086"/>
            <a:ext cx="486315" cy="486315"/>
          </a:xfrm>
          <a:prstGeom prst="rect">
            <a:avLst/>
          </a:prstGeom>
        </p:spPr>
      </p:pic>
      <p:pic>
        <p:nvPicPr>
          <p:cNvPr id="86" name="Picture 8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219736" y="3097754"/>
            <a:ext cx="599495" cy="617480"/>
          </a:xfrm>
          <a:prstGeom prst="rect">
            <a:avLst/>
          </a:prstGeom>
        </p:spPr>
      </p:pic>
      <p:pic>
        <p:nvPicPr>
          <p:cNvPr id="87" name="Picture 8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216998" y="3866000"/>
            <a:ext cx="829244" cy="670379"/>
          </a:xfrm>
          <a:prstGeom prst="rect">
            <a:avLst/>
          </a:prstGeom>
        </p:spPr>
      </p:pic>
      <p:pic>
        <p:nvPicPr>
          <p:cNvPr id="88" name="Picture 8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029490" y="6019801"/>
            <a:ext cx="909501" cy="246741"/>
          </a:xfrm>
          <a:prstGeom prst="rect">
            <a:avLst/>
          </a:prstGeom>
        </p:spPr>
      </p:pic>
      <p:pic>
        <p:nvPicPr>
          <p:cNvPr id="22" name="Picture 21">
            <a:extLst>
              <a:ext uri="{FF2B5EF4-FFF2-40B4-BE49-F238E27FC236}">
                <a16:creationId xmlns:a16="http://schemas.microsoft.com/office/drawing/2014/main" id="{8C2A0AAA-3FA4-4854-8D75-9C63EC7EFFA5}"/>
              </a:ext>
            </a:extLst>
          </p:cNvPr>
          <p:cNvPicPr>
            <a:picLocks noChangeAspect="1"/>
          </p:cNvPicPr>
          <p:nvPr/>
        </p:nvPicPr>
        <p:blipFill>
          <a:blip r:embed="rId16"/>
          <a:stretch>
            <a:fillRect/>
          </a:stretch>
        </p:blipFill>
        <p:spPr>
          <a:xfrm>
            <a:off x="1792699" y="135469"/>
            <a:ext cx="1469122" cy="594994"/>
          </a:xfrm>
          <a:prstGeom prst="rect">
            <a:avLst/>
          </a:prstGeom>
        </p:spPr>
      </p:pic>
    </p:spTree>
    <p:extLst>
      <p:ext uri="{BB962C8B-B14F-4D97-AF65-F5344CB8AC3E}">
        <p14:creationId xmlns:p14="http://schemas.microsoft.com/office/powerpoint/2010/main" val="1199268866"/>
      </p:ext>
    </p:extLst>
  </p:cSld>
  <p:clrMapOvr>
    <a:masterClrMapping/>
  </p:clrMapOvr>
  <mc:AlternateContent xmlns:mc="http://schemas.openxmlformats.org/markup-compatibility/2006" xmlns:p14="http://schemas.microsoft.com/office/powerpoint/2010/main">
    <mc:Choice Requires="p14">
      <p:transition spd="slow" p14:dur="2060" advClick="0" advTm="6000">
        <p:blinds/>
      </p:transition>
    </mc:Choice>
    <mc:Fallback xmlns="">
      <p:transition spd="slow" advClick="0" advTm="6000">
        <p:blind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سامانه</a:t>
            </a:r>
            <a:r>
              <a:rPr lang="en-US" sz="2000" dirty="0">
                <a:solidFill>
                  <a:prstClr val="black"/>
                </a:solidFill>
              </a:rPr>
              <a:t> </a:t>
            </a:r>
            <a:r>
              <a:rPr sz="2000" dirty="0">
                <a:solidFill>
                  <a:prstClr val="black"/>
                </a:solidFill>
              </a:rPr>
              <a:t>ویروسپاد (ویروسکاو چند آنتی ویروس)</a:t>
            </a:r>
          </a:p>
          <a:p>
            <a:pPr>
              <a:lnSpc>
                <a:spcPct val="114000"/>
              </a:lnSpc>
              <a:tabLst>
                <a:tab pos="6688138" algn="l"/>
              </a:tabLst>
            </a:pPr>
            <a:r>
              <a:rPr sz="1600" dirty="0">
                <a:solidFill>
                  <a:srgbClr val="00B0F0"/>
                </a:solidFill>
              </a:rPr>
              <a:t>نمونه ای از خروجی های این سامانه</a:t>
            </a:r>
            <a:endParaRPr sz="2000" dirty="0">
              <a:solidFill>
                <a:srgbClr val="00B0F0"/>
              </a:solidFill>
            </a:endParaRPr>
          </a:p>
        </p:txBody>
      </p:sp>
      <p:pic>
        <p:nvPicPr>
          <p:cNvPr id="101" name="Picture 10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1" y="1186370"/>
            <a:ext cx="7252535" cy="3643082"/>
          </a:xfrm>
          <a:prstGeom prst="rect">
            <a:avLst/>
          </a:prstGeom>
        </p:spPr>
      </p:pic>
      <p:pic>
        <p:nvPicPr>
          <p:cNvPr id="102" name="Picture 101"/>
          <p:cNvPicPr>
            <a:picLocks noChangeAspect="1"/>
          </p:cNvPicPr>
          <p:nvPr/>
        </p:nvPicPr>
        <p:blipFill>
          <a:blip r:embed="rId3"/>
          <a:stretch>
            <a:fillRect/>
          </a:stretch>
        </p:blipFill>
        <p:spPr>
          <a:xfrm>
            <a:off x="4495801" y="3574644"/>
            <a:ext cx="5844715" cy="2902357"/>
          </a:xfrm>
          <a:prstGeom prst="rect">
            <a:avLst/>
          </a:prstGeom>
        </p:spPr>
      </p:pic>
      <p:pic>
        <p:nvPicPr>
          <p:cNvPr id="5" name="Picture 4">
            <a:extLst>
              <a:ext uri="{FF2B5EF4-FFF2-40B4-BE49-F238E27FC236}">
                <a16:creationId xmlns:a16="http://schemas.microsoft.com/office/drawing/2014/main" id="{B2D32C7D-E906-4498-8E02-FA67B18F0BE0}"/>
              </a:ext>
            </a:extLst>
          </p:cNvPr>
          <p:cNvPicPr>
            <a:picLocks noChangeAspect="1"/>
          </p:cNvPicPr>
          <p:nvPr/>
        </p:nvPicPr>
        <p:blipFill>
          <a:blip r:embed="rId4"/>
          <a:stretch>
            <a:fillRect/>
          </a:stretch>
        </p:blipFill>
        <p:spPr>
          <a:xfrm>
            <a:off x="1792699" y="135469"/>
            <a:ext cx="1469122" cy="594994"/>
          </a:xfrm>
          <a:prstGeom prst="rect">
            <a:avLst/>
          </a:prstGeom>
        </p:spPr>
      </p:pic>
    </p:spTree>
    <p:extLst>
      <p:ext uri="{BB962C8B-B14F-4D97-AF65-F5344CB8AC3E}">
        <p14:creationId xmlns:p14="http://schemas.microsoft.com/office/powerpoint/2010/main" val="1913549134"/>
      </p:ext>
    </p:extLst>
  </p:cSld>
  <p:clrMapOvr>
    <a:masterClrMapping/>
  </p:clrMapOvr>
  <mc:AlternateContent xmlns:mc="http://schemas.openxmlformats.org/markup-compatibility/2006" xmlns:p14="http://schemas.microsoft.com/office/powerpoint/2010/main">
    <mc:Choice Requires="p14">
      <p:transition spd="slow" p14:dur="2300" advClick="0" advTm="5000">
        <p:wheel spokes="1"/>
      </p:transition>
    </mc:Choice>
    <mc:Fallback xmlns="">
      <p:transition spd="slow" advClick="0" advTm="5000">
        <p:wheel spokes="1"/>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Текст 4">
            <a:extLst>
              <a:ext uri="{FF2B5EF4-FFF2-40B4-BE49-F238E27FC236}">
                <a16:creationId xmlns:a16="http://schemas.microsoft.com/office/drawing/2014/main" id="{1F010796-C9F0-452B-AA77-58B66CACB03A}"/>
              </a:ext>
            </a:extLst>
          </p:cNvPr>
          <p:cNvSpPr txBox="1">
            <a:spLocks/>
          </p:cNvSpPr>
          <p:nvPr/>
        </p:nvSpPr>
        <p:spPr>
          <a:xfrm>
            <a:off x="4114800" y="2895601"/>
            <a:ext cx="6495288" cy="598487"/>
          </a:xfrm>
          <a:prstGeom prst="rect">
            <a:avLst/>
          </a:prstGeom>
        </p:spPr>
        <p:txBody>
          <a:bodyPr/>
          <a:lstStyle>
            <a:defPPr>
              <a:defRPr lang="fa-IR"/>
            </a:defPPr>
            <a:lvl1pPr marL="0" algn="l" defTabSz="914400" rtl="1" eaLnBrk="1" latinLnBrk="0" hangingPunct="1">
              <a:defRPr sz="1400" kern="1200" baseline="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r"/>
            <a:r>
              <a:rPr lang="fa-IR" sz="2800" b="1" dirty="0">
                <a:cs typeface="B Nazanin" panose="00000400000000000000" pitchFamily="2" charset="-78"/>
              </a:rPr>
              <a:t>کیوسک دیدبان (کیوسک آنتی ویروس مرکب)</a:t>
            </a:r>
            <a:endParaRPr lang="en-US" sz="2800" b="1" dirty="0">
              <a:cs typeface="B Nazanin" panose="00000400000000000000" pitchFamily="2" charset="-78"/>
            </a:endParaRPr>
          </a:p>
        </p:txBody>
      </p:sp>
      <p:sp>
        <p:nvSpPr>
          <p:cNvPr id="45" name="Текст 5">
            <a:extLst>
              <a:ext uri="{FF2B5EF4-FFF2-40B4-BE49-F238E27FC236}">
                <a16:creationId xmlns:a16="http://schemas.microsoft.com/office/drawing/2014/main" id="{337C5763-C825-48F4-8410-7E91362A04B3}"/>
              </a:ext>
            </a:extLst>
          </p:cNvPr>
          <p:cNvSpPr txBox="1">
            <a:spLocks/>
          </p:cNvSpPr>
          <p:nvPr/>
        </p:nvSpPr>
        <p:spPr>
          <a:xfrm>
            <a:off x="2362201" y="3343276"/>
            <a:ext cx="7856935" cy="590550"/>
          </a:xfrm>
          <a:prstGeom prst="rect">
            <a:avLst/>
          </a:prstGeom>
        </p:spPr>
        <p:txBody>
          <a:bodyPr/>
          <a:lstStyle>
            <a:defPPr>
              <a:defRPr lang="fa-IR"/>
            </a:defPPr>
            <a:lvl1pPr marL="0" algn="r" defTabSz="914400" rtl="1" eaLnBrk="1" latinLnBrk="0" hangingPunct="1">
              <a:defRPr sz="1400" kern="120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ru-RU"/>
              <a:t> </a:t>
            </a:r>
            <a:endParaRPr lang="ru-RU" dirty="0"/>
          </a:p>
        </p:txBody>
      </p:sp>
      <p:pic>
        <p:nvPicPr>
          <p:cNvPr id="6" name="Picture 5">
            <a:extLst>
              <a:ext uri="{FF2B5EF4-FFF2-40B4-BE49-F238E27FC236}">
                <a16:creationId xmlns:a16="http://schemas.microsoft.com/office/drawing/2014/main" id="{2FBE4FDC-F2D4-40A7-B99C-770F383F184B}"/>
              </a:ext>
            </a:extLst>
          </p:cNvPr>
          <p:cNvPicPr>
            <a:picLocks noChangeAspect="1"/>
          </p:cNvPicPr>
          <p:nvPr/>
        </p:nvPicPr>
        <p:blipFill>
          <a:blip r:embed="rId2"/>
          <a:stretch>
            <a:fillRect/>
          </a:stretch>
        </p:blipFill>
        <p:spPr>
          <a:xfrm>
            <a:off x="1746960" y="2853728"/>
            <a:ext cx="1910640" cy="1060335"/>
          </a:xfrm>
          <a:prstGeom prst="rect">
            <a:avLst/>
          </a:prstGeom>
        </p:spPr>
      </p:pic>
      <p:cxnSp>
        <p:nvCxnSpPr>
          <p:cNvPr id="9" name="Straight Connector 8">
            <a:extLst>
              <a:ext uri="{FF2B5EF4-FFF2-40B4-BE49-F238E27FC236}">
                <a16:creationId xmlns:a16="http://schemas.microsoft.com/office/drawing/2014/main" id="{652ADF5B-F786-4CA8-8E74-E71953EFD232}"/>
              </a:ext>
            </a:extLst>
          </p:cNvPr>
          <p:cNvCxnSpPr>
            <a:cxnSpLocks/>
          </p:cNvCxnSpPr>
          <p:nvPr/>
        </p:nvCxnSpPr>
        <p:spPr>
          <a:xfrm>
            <a:off x="3902166" y="3423444"/>
            <a:ext cx="6765834"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4859183"/>
      </p:ext>
    </p:extLst>
  </p:cSld>
  <p:clrMapOvr>
    <a:masterClrMapping/>
  </p:clrMapOvr>
  <mc:AlternateContent xmlns:mc="http://schemas.openxmlformats.org/markup-compatibility/2006" xmlns:p14="http://schemas.microsoft.com/office/powerpoint/2010/main">
    <mc:Choice Requires="p14">
      <p:transition spd="slow" p14:dur="1600" advTm="4000">
        <p14:prism isContent="1" isInverted="1"/>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3)">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sz="2000" dirty="0"/>
              <a:t>مأموریت (</a:t>
            </a:r>
            <a:r>
              <a:rPr lang="en-US" sz="2000" dirty="0"/>
              <a:t>Mission</a:t>
            </a:r>
            <a:r>
              <a:rPr lang="fa-IR" sz="2000" dirty="0"/>
              <a:t>) و چشم انداز (</a:t>
            </a:r>
            <a:r>
              <a:rPr lang="en-US" sz="2000" dirty="0"/>
              <a:t>Vision</a:t>
            </a:r>
            <a:r>
              <a:rPr lang="fa-IR" sz="2000" dirty="0"/>
              <a:t>) شرکت فرافن</a:t>
            </a:r>
            <a:endParaRPr lang="en-US" sz="2000" dirty="0"/>
          </a:p>
        </p:txBody>
      </p:sp>
      <p:sp>
        <p:nvSpPr>
          <p:cNvPr id="5" name="Rectangle 4"/>
          <p:cNvSpPr/>
          <p:nvPr/>
        </p:nvSpPr>
        <p:spPr>
          <a:xfrm>
            <a:off x="5092686" y="1289172"/>
            <a:ext cx="3517914" cy="2308324"/>
          </a:xfrm>
          <a:prstGeom prst="rect">
            <a:avLst/>
          </a:prstGeom>
        </p:spPr>
        <p:txBody>
          <a:bodyPr wrap="square">
            <a:spAutoFit/>
          </a:bodyPr>
          <a:lstStyle/>
          <a:p>
            <a:pPr algn="justLow" rtl="1">
              <a:lnSpc>
                <a:spcPct val="120000"/>
              </a:lnSpc>
            </a:pPr>
            <a:r>
              <a:rPr lang="fa-IR" altLang="en-US" sz="2000" dirty="0">
                <a:solidFill>
                  <a:prstClr val="black"/>
                </a:solidFill>
                <a:latin typeface="Calibri"/>
                <a:cs typeface="B Nazanin" panose="00000400000000000000" pitchFamily="2" charset="-78"/>
              </a:rPr>
              <a:t> </a:t>
            </a:r>
            <a:r>
              <a:rPr lang="fa-IR" altLang="en-US" sz="2000" b="1" dirty="0">
                <a:solidFill>
                  <a:srgbClr val="C00000"/>
                </a:solidFill>
                <a:latin typeface="Calibri"/>
                <a:cs typeface="B Nazanin" panose="00000400000000000000" pitchFamily="2" charset="-78"/>
              </a:rPr>
              <a:t>مأموریت</a:t>
            </a:r>
            <a:r>
              <a:rPr lang="fa-IR" altLang="en-US" sz="2000" dirty="0">
                <a:solidFill>
                  <a:prstClr val="black"/>
                </a:solidFill>
                <a:latin typeface="Calibri"/>
                <a:cs typeface="B Nazanin" panose="00000400000000000000" pitchFamily="2" charset="-78"/>
              </a:rPr>
              <a:t> شرکت موج آینده فرافن همانا حرکت در جهت تعالی خدمات و محصولات شرکت و برآورده نمودن انتظارات مشتریان، شركای فناوری و تجاری، تأمین کنندگان، فروشنده ها و کاركنان</a:t>
            </a:r>
            <a:r>
              <a:rPr lang="en-US" altLang="en-US" sz="2000" dirty="0">
                <a:solidFill>
                  <a:prstClr val="black"/>
                </a:solidFill>
                <a:latin typeface="Calibri"/>
                <a:cs typeface="B Nazanin" panose="00000400000000000000" pitchFamily="2" charset="-78"/>
              </a:rPr>
              <a:t> </a:t>
            </a:r>
            <a:r>
              <a:rPr lang="fa-IR" altLang="en-US" sz="2000" dirty="0">
                <a:solidFill>
                  <a:prstClr val="black"/>
                </a:solidFill>
                <a:latin typeface="Calibri"/>
                <a:cs typeface="B Nazanin" panose="00000400000000000000" pitchFamily="2" charset="-78"/>
              </a:rPr>
              <a:t>تا سطحي فراتر از خواسته هاي آنها است.</a:t>
            </a:r>
            <a:endParaRPr lang="en-US" sz="2000" dirty="0">
              <a:solidFill>
                <a:prstClr val="black"/>
              </a:solidFill>
              <a:latin typeface="Calibri"/>
              <a:cs typeface="B Nazanin" panose="00000400000000000000" pitchFamily="2" charset="-78"/>
            </a:endParaRPr>
          </a:p>
        </p:txBody>
      </p:sp>
      <p:sp>
        <p:nvSpPr>
          <p:cNvPr id="31" name="Rectangle 30"/>
          <p:cNvSpPr/>
          <p:nvPr/>
        </p:nvSpPr>
        <p:spPr>
          <a:xfrm>
            <a:off x="1875420" y="3912139"/>
            <a:ext cx="6735180" cy="1938992"/>
          </a:xfrm>
          <a:prstGeom prst="rect">
            <a:avLst/>
          </a:prstGeom>
        </p:spPr>
        <p:txBody>
          <a:bodyPr wrap="square">
            <a:spAutoFit/>
          </a:bodyPr>
          <a:lstStyle/>
          <a:p>
            <a:pPr algn="justLow" rtl="1">
              <a:lnSpc>
                <a:spcPct val="120000"/>
              </a:lnSpc>
            </a:pPr>
            <a:r>
              <a:rPr lang="fa-IR" altLang="en-US" sz="2000" b="1" dirty="0">
                <a:solidFill>
                  <a:srgbClr val="0066FF"/>
                </a:solidFill>
                <a:latin typeface="Calibri"/>
                <a:cs typeface="B Nazanin" panose="00000400000000000000" pitchFamily="2" charset="-78"/>
              </a:rPr>
              <a:t>چشم انداز</a:t>
            </a:r>
            <a:r>
              <a:rPr lang="fa-IR" altLang="en-US" sz="2000" dirty="0">
                <a:solidFill>
                  <a:prstClr val="black"/>
                </a:solidFill>
                <a:latin typeface="Calibri"/>
                <a:cs typeface="B Nazanin" panose="00000400000000000000" pitchFamily="2" charset="-78"/>
              </a:rPr>
              <a:t> شرکت موج آینده فرافن بزرگترین شرکت یکپارچه ساز سیستم ها در ایران فعال در صنایع مخابرات، فناوری اطلاعات، بانکی و بیمه، نفت و گاز و حمل و نقل تا سال 1401 و سرمایه گذاری در تولید و راه اندازی کسب و کارهای مرتبط با امنیت اطلاعات، اینترنت اشیاء، طراحی وتولید محصولات نرم افزاری ، خدمات ارزش افزوده مخابراتی و </a:t>
            </a:r>
            <a:r>
              <a:rPr lang="en-US" altLang="en-US" sz="2000" dirty="0">
                <a:solidFill>
                  <a:prstClr val="black"/>
                </a:solidFill>
                <a:latin typeface="Calibri"/>
                <a:cs typeface="B Nazanin" panose="00000400000000000000" pitchFamily="2" charset="-78"/>
              </a:rPr>
              <a:t>NFV-SDN</a:t>
            </a:r>
            <a:r>
              <a:rPr lang="fa-IR" altLang="en-US" sz="2000" dirty="0">
                <a:solidFill>
                  <a:prstClr val="black"/>
                </a:solidFill>
                <a:latin typeface="Calibri"/>
                <a:cs typeface="B Nazanin" panose="00000400000000000000" pitchFamily="2" charset="-78"/>
              </a:rPr>
              <a:t> می باشد.</a:t>
            </a:r>
          </a:p>
        </p:txBody>
      </p:sp>
      <p:cxnSp>
        <p:nvCxnSpPr>
          <p:cNvPr id="32" name="Straight Connector 31"/>
          <p:cNvCxnSpPr/>
          <p:nvPr/>
        </p:nvCxnSpPr>
        <p:spPr>
          <a:xfrm>
            <a:off x="2152650" y="3766182"/>
            <a:ext cx="7905750" cy="0"/>
          </a:xfrm>
          <a:prstGeom prst="line">
            <a:avLst/>
          </a:prstGeom>
          <a:ln w="22225" cap="flat">
            <a:gradFill flip="none" rotWithShape="1">
              <a:gsLst>
                <a:gs pos="50000">
                  <a:srgbClr val="0070C0"/>
                </a:gs>
                <a:gs pos="0">
                  <a:srgbClr val="00B0F0"/>
                </a:gs>
                <a:gs pos="100000">
                  <a:srgbClr val="00B0F0"/>
                </a:gs>
              </a:gsLst>
              <a:path path="circle">
                <a:fillToRect l="100000" t="100000"/>
              </a:path>
              <a:tileRect r="-100000" b="-100000"/>
            </a:gradFill>
            <a:round/>
          </a:ln>
        </p:spPr>
        <p:style>
          <a:lnRef idx="1">
            <a:schemeClr val="accent1"/>
          </a:lnRef>
          <a:fillRef idx="0">
            <a:schemeClr val="accent1"/>
          </a:fillRef>
          <a:effectRef idx="0">
            <a:schemeClr val="accent1"/>
          </a:effectRef>
          <a:fontRef idx="minor">
            <a:schemeClr val="tx1"/>
          </a:fontRef>
        </p:style>
      </p:cxnSp>
      <p:pic>
        <p:nvPicPr>
          <p:cNvPr id="33" name="Picture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26496" y="4037856"/>
            <a:ext cx="1684949" cy="1687561"/>
          </a:xfrm>
          <a:prstGeom prst="rect">
            <a:avLst/>
          </a:prstGeom>
        </p:spPr>
      </p:pic>
      <p:pic>
        <p:nvPicPr>
          <p:cNvPr id="36" name="Picture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20577" y="1732038"/>
            <a:ext cx="1896789" cy="1422592"/>
          </a:xfrm>
          <a:prstGeom prst="rect">
            <a:avLst/>
          </a:prstGeom>
        </p:spPr>
      </p:pic>
      <p:grpSp>
        <p:nvGrpSpPr>
          <p:cNvPr id="42" name="Group 41"/>
          <p:cNvGrpSpPr/>
          <p:nvPr/>
        </p:nvGrpSpPr>
        <p:grpSpPr>
          <a:xfrm>
            <a:off x="1501732" y="1370846"/>
            <a:ext cx="3134113" cy="2144976"/>
            <a:chOff x="-22269" y="1272886"/>
            <a:chExt cx="3134113" cy="2144976"/>
          </a:xfrm>
        </p:grpSpPr>
        <p:grpSp>
          <p:nvGrpSpPr>
            <p:cNvPr id="40" name="Group 39"/>
            <p:cNvGrpSpPr/>
            <p:nvPr/>
          </p:nvGrpSpPr>
          <p:grpSpPr>
            <a:xfrm>
              <a:off x="-22269" y="1272886"/>
              <a:ext cx="3134113" cy="2144976"/>
              <a:chOff x="-22269" y="1011904"/>
              <a:chExt cx="3134113" cy="2144976"/>
            </a:xfrm>
          </p:grpSpPr>
          <p:pic>
            <p:nvPicPr>
              <p:cNvPr id="38" name="Picture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6682" y="1309788"/>
                <a:ext cx="2676149" cy="1847092"/>
              </a:xfrm>
              <a:prstGeom prst="rect">
                <a:avLst/>
              </a:prstGeom>
            </p:spPr>
          </p:pic>
          <p:sp>
            <p:nvSpPr>
              <p:cNvPr id="30" name="Text Box 63"/>
              <p:cNvSpPr txBox="1">
                <a:spLocks noChangeArrowheads="1"/>
              </p:cNvSpPr>
              <p:nvPr/>
            </p:nvSpPr>
            <p:spPr bwMode="gray">
              <a:xfrm>
                <a:off x="-10671" y="1913045"/>
                <a:ext cx="97225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a:r>
                  <a:rPr lang="en-US" altLang="en-US" sz="1400" b="1" dirty="0">
                    <a:solidFill>
                      <a:prstClr val="black">
                        <a:lumMod val="65000"/>
                        <a:lumOff val="35000"/>
                      </a:prstClr>
                    </a:solidFill>
                    <a:latin typeface="Calibri"/>
                  </a:rPr>
                  <a:t>Customers</a:t>
                </a:r>
              </a:p>
            </p:txBody>
          </p:sp>
          <p:sp>
            <p:nvSpPr>
              <p:cNvPr id="27" name="Text Box 67"/>
              <p:cNvSpPr txBox="1">
                <a:spLocks noChangeArrowheads="1"/>
              </p:cNvSpPr>
              <p:nvPr/>
            </p:nvSpPr>
            <p:spPr bwMode="gray">
              <a:xfrm>
                <a:off x="275014" y="1011904"/>
                <a:ext cx="74514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a:r>
                  <a:rPr lang="en-US" altLang="en-US" sz="1400" b="1" dirty="0">
                    <a:solidFill>
                      <a:prstClr val="black">
                        <a:lumMod val="65000"/>
                        <a:lumOff val="35000"/>
                      </a:prstClr>
                    </a:solidFill>
                    <a:latin typeface="Calibri"/>
                  </a:rPr>
                  <a:t>Dealers</a:t>
                </a:r>
              </a:p>
            </p:txBody>
          </p:sp>
          <p:sp>
            <p:nvSpPr>
              <p:cNvPr id="13" name="Text Box 68"/>
              <p:cNvSpPr txBox="1">
                <a:spLocks noChangeArrowheads="1"/>
              </p:cNvSpPr>
              <p:nvPr/>
            </p:nvSpPr>
            <p:spPr bwMode="gray">
              <a:xfrm>
                <a:off x="2016206" y="1014863"/>
                <a:ext cx="98956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a:r>
                  <a:rPr lang="en-US" altLang="en-US" sz="1400" b="1" dirty="0">
                    <a:solidFill>
                      <a:prstClr val="black">
                        <a:lumMod val="65000"/>
                        <a:lumOff val="35000"/>
                      </a:prstClr>
                    </a:solidFill>
                    <a:latin typeface="Calibri"/>
                  </a:rPr>
                  <a:t>Employees</a:t>
                </a:r>
              </a:p>
            </p:txBody>
          </p:sp>
          <p:sp>
            <p:nvSpPr>
              <p:cNvPr id="24" name="Text Box 72"/>
              <p:cNvSpPr txBox="1">
                <a:spLocks noChangeArrowheads="1"/>
              </p:cNvSpPr>
              <p:nvPr/>
            </p:nvSpPr>
            <p:spPr bwMode="gray">
              <a:xfrm>
                <a:off x="2241817" y="1960144"/>
                <a:ext cx="8700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a:r>
                  <a:rPr lang="en-US" altLang="en-US" sz="1400" b="1" dirty="0">
                    <a:solidFill>
                      <a:prstClr val="black">
                        <a:lumMod val="65000"/>
                        <a:lumOff val="35000"/>
                      </a:prstClr>
                    </a:solidFill>
                    <a:latin typeface="Calibri"/>
                  </a:rPr>
                  <a:t>Partners</a:t>
                </a:r>
              </a:p>
            </p:txBody>
          </p:sp>
          <p:sp>
            <p:nvSpPr>
              <p:cNvPr id="18" name="Text Box 80"/>
              <p:cNvSpPr txBox="1">
                <a:spLocks noChangeArrowheads="1"/>
              </p:cNvSpPr>
              <p:nvPr/>
            </p:nvSpPr>
            <p:spPr bwMode="gray">
              <a:xfrm>
                <a:off x="-22269" y="2838703"/>
                <a:ext cx="120376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a:r>
                  <a:rPr lang="en-US" altLang="en-US" sz="1400" b="1" dirty="0">
                    <a:solidFill>
                      <a:prstClr val="black">
                        <a:lumMod val="65000"/>
                        <a:lumOff val="35000"/>
                      </a:prstClr>
                    </a:solidFill>
                    <a:latin typeface="Calibri"/>
                  </a:rPr>
                  <a:t>Community</a:t>
                </a:r>
              </a:p>
            </p:txBody>
          </p:sp>
          <p:sp>
            <p:nvSpPr>
              <p:cNvPr id="21" name="Text Box 76"/>
              <p:cNvSpPr txBox="1">
                <a:spLocks noChangeArrowheads="1"/>
              </p:cNvSpPr>
              <p:nvPr/>
            </p:nvSpPr>
            <p:spPr bwMode="gray">
              <a:xfrm>
                <a:off x="2099900" y="2839166"/>
                <a:ext cx="8766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a:r>
                  <a:rPr lang="en-US" altLang="en-US" sz="1400" b="1" dirty="0">
                    <a:solidFill>
                      <a:prstClr val="black">
                        <a:lumMod val="65000"/>
                        <a:lumOff val="35000"/>
                      </a:prstClr>
                    </a:solidFill>
                    <a:latin typeface="Calibri"/>
                  </a:rPr>
                  <a:t>Vendors</a:t>
                </a:r>
              </a:p>
            </p:txBody>
          </p:sp>
        </p:grpSp>
        <p:pic>
          <p:nvPicPr>
            <p:cNvPr id="41" name="Picture 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54214" y="2235751"/>
              <a:ext cx="672026" cy="544426"/>
            </a:xfrm>
            <a:prstGeom prst="rect">
              <a:avLst/>
            </a:prstGeom>
          </p:spPr>
        </p:pic>
      </p:grpSp>
      <p:sp>
        <p:nvSpPr>
          <p:cNvPr id="22" name="Date Placeholder 2"/>
          <p:cNvSpPr>
            <a:spLocks noGrp="1"/>
          </p:cNvSpPr>
          <p:nvPr>
            <p:ph type="dt" sz="half" idx="10"/>
          </p:nvPr>
        </p:nvSpPr>
        <p:spPr>
          <a:xfrm>
            <a:off x="2152650" y="6477000"/>
            <a:ext cx="1047750" cy="304800"/>
          </a:xfrm>
        </p:spPr>
        <p:txBody>
          <a:bodyPr/>
          <a:lstStyle/>
          <a:p>
            <a:pPr rtl="1"/>
            <a:fld id="{65E2F5F9-5FAF-465F-8B6E-66B6CE0E2DC5}" type="datetime1">
              <a:rPr lang="en-US">
                <a:latin typeface="Calibri"/>
              </a:rPr>
              <a:pPr rtl="1"/>
              <a:t>9/13/2021</a:t>
            </a:fld>
            <a:endParaRPr lang="en-US" dirty="0">
              <a:latin typeface="Calibri"/>
            </a:endParaRPr>
          </a:p>
        </p:txBody>
      </p:sp>
    </p:spTree>
    <p:extLst>
      <p:ext uri="{BB962C8B-B14F-4D97-AF65-F5344CB8AC3E}">
        <p14:creationId xmlns:p14="http://schemas.microsoft.com/office/powerpoint/2010/main" val="19131003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کیوسک دیدبان</a:t>
            </a:r>
            <a:br>
              <a:rPr lang="en-US" sz="2000" dirty="0">
                <a:solidFill>
                  <a:prstClr val="black"/>
                </a:solidFill>
              </a:rPr>
            </a:br>
            <a:r>
              <a:rPr sz="1600" dirty="0">
                <a:solidFill>
                  <a:srgbClr val="00B0F0"/>
                </a:solidFill>
              </a:rPr>
              <a:t>قابلیت ها و ویژگی های این سامانه</a:t>
            </a:r>
            <a:endParaRPr sz="2000" dirty="0">
              <a:solidFill>
                <a:srgbClr val="00B0F0"/>
              </a:solidFill>
            </a:endParaRPr>
          </a:p>
        </p:txBody>
      </p:sp>
      <p:sp>
        <p:nvSpPr>
          <p:cNvPr id="23" name="Rectangle 22"/>
          <p:cNvSpPr/>
          <p:nvPr/>
        </p:nvSpPr>
        <p:spPr>
          <a:xfrm>
            <a:off x="6934200" y="1312308"/>
            <a:ext cx="3505200" cy="4555093"/>
          </a:xfrm>
          <a:prstGeom prst="rect">
            <a:avLst/>
          </a:prstGeom>
        </p:spPr>
        <p:txBody>
          <a:bodyPr wrap="square">
            <a:spAutoFit/>
          </a:bodyPr>
          <a:lstStyle/>
          <a:p>
            <a:pPr algn="justLow" rtl="1">
              <a:lnSpc>
                <a:spcPct val="130000"/>
              </a:lnSpc>
              <a:spcAft>
                <a:spcPts val="800"/>
              </a:spcAft>
            </a:pPr>
            <a:r>
              <a:rPr lang="fa-IR" sz="1600" dirty="0">
                <a:solidFill>
                  <a:prstClr val="black"/>
                </a:solidFill>
                <a:ea typeface="Calibri" panose="020F0502020204030204" pitchFamily="34" charset="0"/>
                <a:cs typeface="B Nazanin" panose="00000400000000000000" pitchFamily="2" charset="-78"/>
              </a:rPr>
              <a:t>کیوسک دیده بان فرافن سامانه ای برای تشخیص عوامل مخرب و جلوگیری از ورود ویروس و بدافزار از محیط بیرون به درون سازمان ها و شبکه های ایزوله می باشد. در قلب این محصول فن آوری ویروس کاو چند آنتی ویروس فرافن قرار دارد که با استفاده از ضد ویروس های به روز و قدرتمند داخلی و بین المللی، هر فایل ورودی را بررسی کرده و در صورت یافتن هرگونه ویروس و بد افزار هشدارهای لازم را ارائه می نماید. این محصول دارای امکان تعیین نوع استقرار متناسب برای هر سازمان و پشتیبانی از ضد ویروس های دلخواه مشتری می باشد. تکنولوژی های کمکی به کار رفته در این محصول شامل بررسی و تأیید پسوند فایل، بررسی فایل های فشرده و آرشیو و همچنین دریافت به روز رسانی ها به صورت آفلاین می باشد.</a:t>
            </a:r>
            <a:endParaRPr lang="en-US" sz="1600" dirty="0">
              <a:solidFill>
                <a:prstClr val="black"/>
              </a:solidFill>
              <a:ea typeface="Calibri" panose="020F0502020204030204" pitchFamily="34" charset="0"/>
              <a:cs typeface="B Nazanin" panose="00000400000000000000" pitchFamily="2" charset="-78"/>
            </a:endParaRPr>
          </a:p>
        </p:txBody>
      </p:sp>
      <p:pic>
        <p:nvPicPr>
          <p:cNvPr id="24" name="Picture 23"/>
          <p:cNvPicPr>
            <a:picLocks noChangeAspect="1"/>
          </p:cNvPicPr>
          <p:nvPr/>
        </p:nvPicPr>
        <p:blipFill>
          <a:blip r:embed="rId2"/>
          <a:stretch>
            <a:fillRect/>
          </a:stretch>
        </p:blipFill>
        <p:spPr>
          <a:xfrm>
            <a:off x="1600200" y="0"/>
            <a:ext cx="1483874" cy="823496"/>
          </a:xfrm>
          <a:prstGeom prst="rect">
            <a:avLst/>
          </a:prstGeom>
        </p:spPr>
      </p:pic>
      <p:pic>
        <p:nvPicPr>
          <p:cNvPr id="25" name="Picture 24"/>
          <p:cNvPicPr>
            <a:picLocks noChangeAspect="1"/>
          </p:cNvPicPr>
          <p:nvPr/>
        </p:nvPicPr>
        <p:blipFill>
          <a:blip r:embed="rId3"/>
          <a:stretch>
            <a:fillRect/>
          </a:stretch>
        </p:blipFill>
        <p:spPr>
          <a:xfrm>
            <a:off x="1573558" y="1295401"/>
            <a:ext cx="5208242" cy="3542801"/>
          </a:xfrm>
          <a:prstGeom prst="rect">
            <a:avLst/>
          </a:prstGeom>
        </p:spPr>
      </p:pic>
      <p:cxnSp>
        <p:nvCxnSpPr>
          <p:cNvPr id="26" name="Straight Connector 25"/>
          <p:cNvCxnSpPr/>
          <p:nvPr/>
        </p:nvCxnSpPr>
        <p:spPr>
          <a:xfrm>
            <a:off x="6858000" y="1510146"/>
            <a:ext cx="0" cy="4828639"/>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828800" y="4562144"/>
            <a:ext cx="4948718" cy="1776640"/>
          </a:xfrm>
          <a:prstGeom prst="rect">
            <a:avLst/>
          </a:prstGeom>
          <a:noFill/>
        </p:spPr>
        <p:txBody>
          <a:bodyPr wrap="square" rtlCol="0">
            <a:spAutoFit/>
          </a:bodyPr>
          <a:lstStyle/>
          <a:p>
            <a:pPr marL="231775" indent="-231775" algn="justLow" rtl="1">
              <a:lnSpc>
                <a:spcPct val="114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انتقال ایمن فایل</a:t>
            </a:r>
          </a:p>
          <a:p>
            <a:pPr marL="231775" indent="-231775" algn="justLow" rtl="1">
              <a:lnSpc>
                <a:spcPct val="114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اعمال محدودیت بر منابع ورودی سیستم</a:t>
            </a:r>
          </a:p>
          <a:p>
            <a:pPr marL="231775" indent="-231775" algn="justLow" rtl="1">
              <a:lnSpc>
                <a:spcPct val="114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کنترل کاربران و جریان اطلاعات</a:t>
            </a:r>
          </a:p>
          <a:p>
            <a:pPr marL="231775" indent="-231775" algn="justLow" rtl="1">
              <a:lnSpc>
                <a:spcPct val="114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پیشگیری از حملات پیشرفته و هدفمند به زیر ساختهای حیاتی و سازمانهای استراتژیک</a:t>
            </a:r>
          </a:p>
          <a:p>
            <a:pPr marL="231775" indent="-231775" algn="justLow" rtl="1">
              <a:lnSpc>
                <a:spcPct val="114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مدیریت متمرکز بر ورودی فایل به سازمانها و زیر ساختهای حیاتی</a:t>
            </a:r>
          </a:p>
        </p:txBody>
      </p:sp>
    </p:spTree>
    <p:extLst>
      <p:ext uri="{BB962C8B-B14F-4D97-AF65-F5344CB8AC3E}">
        <p14:creationId xmlns:p14="http://schemas.microsoft.com/office/powerpoint/2010/main" val="2841818488"/>
      </p:ext>
    </p:extLst>
  </p:cSld>
  <p:clrMapOvr>
    <a:masterClrMapping/>
  </p:clrMapOvr>
  <mc:AlternateContent xmlns:mc="http://schemas.openxmlformats.org/markup-compatibility/2006" xmlns:p14="http://schemas.microsoft.com/office/powerpoint/2010/main">
    <mc:Choice Requires="p14">
      <p:transition spd="slow" p14:dur="2600" advClick="0" advTm="7000">
        <p:blinds dir="vert"/>
      </p:transition>
    </mc:Choice>
    <mc:Fallback xmlns="">
      <p:transition spd="slow" advClick="0" advTm="7000">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کیوسک دیدبان</a:t>
            </a:r>
          </a:p>
          <a:p>
            <a:pPr>
              <a:lnSpc>
                <a:spcPct val="114000"/>
              </a:lnSpc>
              <a:tabLst>
                <a:tab pos="6688138" algn="l"/>
              </a:tabLst>
            </a:pPr>
            <a:r>
              <a:rPr sz="1600" dirty="0">
                <a:solidFill>
                  <a:srgbClr val="00B0F0"/>
                </a:solidFill>
              </a:rPr>
              <a:t>نمونه ای از خروجی های</a:t>
            </a:r>
            <a:r>
              <a:rPr lang="en-US" sz="1600" dirty="0">
                <a:solidFill>
                  <a:srgbClr val="00B0F0"/>
                </a:solidFill>
              </a:rPr>
              <a:t> </a:t>
            </a:r>
            <a:r>
              <a:rPr sz="1600" dirty="0">
                <a:solidFill>
                  <a:srgbClr val="00B0F0"/>
                </a:solidFill>
              </a:rPr>
              <a:t> این سامانه (مدیریت مرکزی)</a:t>
            </a:r>
            <a:endParaRPr sz="2000" dirty="0">
              <a:solidFill>
                <a:srgbClr val="00B0F0"/>
              </a:solidFill>
            </a:endParaRPr>
          </a:p>
        </p:txBody>
      </p:sp>
      <p:pic>
        <p:nvPicPr>
          <p:cNvPr id="11" name="Picture 10">
            <a:extLst>
              <a:ext uri="{FF2B5EF4-FFF2-40B4-BE49-F238E27FC236}">
                <a16:creationId xmlns:a16="http://schemas.microsoft.com/office/drawing/2014/main" id="{692827A9-556F-49ED-8521-0AFEDC2F283C}"/>
              </a:ext>
            </a:extLst>
          </p:cNvPr>
          <p:cNvPicPr/>
          <p:nvPr/>
        </p:nvPicPr>
        <p:blipFill rotWithShape="1">
          <a:blip r:embed="rId2">
            <a:extLst>
              <a:ext uri="{28A0092B-C50C-407E-A947-70E740481C1C}">
                <a14:useLocalDpi xmlns:a14="http://schemas.microsoft.com/office/drawing/2010/main" val="0"/>
              </a:ext>
            </a:extLst>
          </a:blip>
          <a:srcRect b="20378"/>
          <a:stretch/>
        </p:blipFill>
        <p:spPr bwMode="auto">
          <a:xfrm>
            <a:off x="1905000" y="914401"/>
            <a:ext cx="5943600" cy="3019425"/>
          </a:xfrm>
          <a:prstGeom prst="rect">
            <a:avLst/>
          </a:prstGeom>
          <a:ln>
            <a:noFill/>
          </a:ln>
          <a:extLst>
            <a:ext uri="{53640926-AAD7-44D8-BBD7-CCE9431645EC}">
              <a14:shadowObscured xmlns:a14="http://schemas.microsoft.com/office/drawing/2010/main"/>
            </a:ext>
          </a:extLst>
        </p:spPr>
      </p:pic>
      <p:pic>
        <p:nvPicPr>
          <p:cNvPr id="8" name="Picture 7"/>
          <p:cNvPicPr/>
          <p:nvPr/>
        </p:nvPicPr>
        <p:blipFill>
          <a:blip r:embed="rId3" cstate="print">
            <a:extLst>
              <a:ext uri="{28A0092B-C50C-407E-A947-70E740481C1C}">
                <a14:useLocalDpi xmlns:a14="http://schemas.microsoft.com/office/drawing/2010/main" val="0"/>
              </a:ext>
            </a:extLst>
          </a:blip>
          <a:stretch>
            <a:fillRect/>
          </a:stretch>
        </p:blipFill>
        <p:spPr>
          <a:xfrm>
            <a:off x="2743201" y="2514600"/>
            <a:ext cx="4134293" cy="4191000"/>
          </a:xfrm>
          <a:prstGeom prst="rect">
            <a:avLst/>
          </a:prstGeom>
        </p:spPr>
      </p:pic>
      <p:pic>
        <p:nvPicPr>
          <p:cNvPr id="12" name="Picture 11">
            <a:extLst>
              <a:ext uri="{FF2B5EF4-FFF2-40B4-BE49-F238E27FC236}">
                <a16:creationId xmlns:a16="http://schemas.microsoft.com/office/drawing/2014/main" id="{DE048071-46D7-4819-AF01-F48C89BA7F5D}"/>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5162993" y="3505201"/>
            <a:ext cx="5105400" cy="2712085"/>
          </a:xfrm>
          <a:prstGeom prst="rect">
            <a:avLst/>
          </a:prstGeom>
        </p:spPr>
      </p:pic>
      <p:pic>
        <p:nvPicPr>
          <p:cNvPr id="6" name="Picture 5">
            <a:extLst>
              <a:ext uri="{FF2B5EF4-FFF2-40B4-BE49-F238E27FC236}">
                <a16:creationId xmlns:a16="http://schemas.microsoft.com/office/drawing/2014/main" id="{2C3A6065-6F8E-4659-AD4D-7C91814B9FEF}"/>
              </a:ext>
            </a:extLst>
          </p:cNvPr>
          <p:cNvPicPr>
            <a:picLocks noChangeAspect="1"/>
          </p:cNvPicPr>
          <p:nvPr/>
        </p:nvPicPr>
        <p:blipFill>
          <a:blip r:embed="rId5"/>
          <a:stretch>
            <a:fillRect/>
          </a:stretch>
        </p:blipFill>
        <p:spPr>
          <a:xfrm>
            <a:off x="1600200" y="0"/>
            <a:ext cx="1483874" cy="823496"/>
          </a:xfrm>
          <a:prstGeom prst="rect">
            <a:avLst/>
          </a:prstGeom>
        </p:spPr>
      </p:pic>
    </p:spTree>
    <p:extLst>
      <p:ext uri="{BB962C8B-B14F-4D97-AF65-F5344CB8AC3E}">
        <p14:creationId xmlns:p14="http://schemas.microsoft.com/office/powerpoint/2010/main" val="1416596265"/>
      </p:ext>
    </p:extLst>
  </p:cSld>
  <p:clrMapOvr>
    <a:masterClrMapping/>
  </p:clrMapOvr>
  <mc:AlternateContent xmlns:mc="http://schemas.openxmlformats.org/markup-compatibility/2006" xmlns:p14="http://schemas.microsoft.com/office/powerpoint/2010/main">
    <mc:Choice Requires="p14">
      <p:transition spd="slow" p14:dur="2300" advClick="0" advTm="5000">
        <p:wheel spokes="1"/>
      </p:transition>
    </mc:Choice>
    <mc:Fallback xmlns="">
      <p:transition spd="slow" advClick="0" advTm="5000">
        <p:wheel spokes="1"/>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کیوسک دیدبان</a:t>
            </a:r>
          </a:p>
          <a:p>
            <a:pPr>
              <a:lnSpc>
                <a:spcPct val="114000"/>
              </a:lnSpc>
              <a:tabLst>
                <a:tab pos="6688138" algn="l"/>
              </a:tabLst>
            </a:pPr>
            <a:r>
              <a:rPr sz="1600" dirty="0">
                <a:solidFill>
                  <a:srgbClr val="00B0F0"/>
                </a:solidFill>
              </a:rPr>
              <a:t>نمونه ای از خروجی های</a:t>
            </a:r>
            <a:r>
              <a:rPr lang="en-US" sz="1600" dirty="0">
                <a:solidFill>
                  <a:srgbClr val="00B0F0"/>
                </a:solidFill>
              </a:rPr>
              <a:t> </a:t>
            </a:r>
            <a:r>
              <a:rPr sz="1600" dirty="0">
                <a:solidFill>
                  <a:srgbClr val="00B0F0"/>
                </a:solidFill>
              </a:rPr>
              <a:t> این سامانه (پنل کیوسک)</a:t>
            </a:r>
            <a:endParaRPr sz="2000" dirty="0">
              <a:solidFill>
                <a:srgbClr val="00B0F0"/>
              </a:solidFill>
            </a:endParaRPr>
          </a:p>
        </p:txBody>
      </p:sp>
      <p:pic>
        <p:nvPicPr>
          <p:cNvPr id="9" name="Picture 8"/>
          <p:cNvPicPr/>
          <p:nvPr/>
        </p:nvPicPr>
        <p:blipFill>
          <a:blip r:embed="rId2" cstate="print">
            <a:extLst>
              <a:ext uri="{28A0092B-C50C-407E-A947-70E740481C1C}">
                <a14:useLocalDpi xmlns:a14="http://schemas.microsoft.com/office/drawing/2010/main" val="0"/>
              </a:ext>
            </a:extLst>
          </a:blip>
          <a:stretch>
            <a:fillRect/>
          </a:stretch>
        </p:blipFill>
        <p:spPr>
          <a:xfrm>
            <a:off x="1828800" y="1430192"/>
            <a:ext cx="3660140" cy="2925445"/>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11" name="Picture 10" descr="\\VBOXSVR\vagrant\Kiosk-Screenshots\20.png">
            <a:extLst>
              <a:ext uri="{FF2B5EF4-FFF2-40B4-BE49-F238E27FC236}">
                <a16:creationId xmlns:a16="http://schemas.microsoft.com/office/drawing/2014/main" id="{73DAB8F5-7177-4056-8078-BA752D1B774B}"/>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601" y="3105378"/>
            <a:ext cx="3880485" cy="3101340"/>
          </a:xfrm>
          <a:prstGeom prst="rect">
            <a:avLst/>
          </a:prstGeom>
          <a:noFill/>
          <a:ln>
            <a:noFill/>
          </a:ln>
        </p:spPr>
      </p:pic>
      <p:pic>
        <p:nvPicPr>
          <p:cNvPr id="13" name="Picture 12" descr="\\VBOXSVR\vagrant\Kiosk-Screenshots\11.png">
            <a:extLst>
              <a:ext uri="{FF2B5EF4-FFF2-40B4-BE49-F238E27FC236}">
                <a16:creationId xmlns:a16="http://schemas.microsoft.com/office/drawing/2014/main" id="{3EAF8EE4-30D9-4CB2-B78E-9639707A2BD6}"/>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92628" y="1335936"/>
            <a:ext cx="3702685" cy="3019700"/>
          </a:xfrm>
          <a:prstGeom prst="rect">
            <a:avLst/>
          </a:prstGeom>
          <a:noFill/>
          <a:ln>
            <a:noFill/>
          </a:ln>
        </p:spPr>
      </p:pic>
      <p:pic>
        <p:nvPicPr>
          <p:cNvPr id="12" name="Picture 11" descr="\\VBOXSVR\vagrant\Kiosk-Screenshots\30.png">
            <a:extLst>
              <a:ext uri="{FF2B5EF4-FFF2-40B4-BE49-F238E27FC236}">
                <a16:creationId xmlns:a16="http://schemas.microsoft.com/office/drawing/2014/main" id="{2AAD3A8F-CC33-4C4A-9EC1-E5E63210A866}"/>
              </a:ext>
            </a:extLst>
          </p:cNvPr>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19801" y="3565670"/>
            <a:ext cx="3702685" cy="3019700"/>
          </a:xfrm>
          <a:prstGeom prst="rect">
            <a:avLst/>
          </a:prstGeom>
          <a:noFill/>
          <a:ln>
            <a:noFill/>
          </a:ln>
        </p:spPr>
      </p:pic>
      <p:pic>
        <p:nvPicPr>
          <p:cNvPr id="8" name="Picture 7">
            <a:extLst>
              <a:ext uri="{FF2B5EF4-FFF2-40B4-BE49-F238E27FC236}">
                <a16:creationId xmlns:a16="http://schemas.microsoft.com/office/drawing/2014/main" id="{DAC62DCB-838A-4241-9966-4A68DFC0E6A7}"/>
              </a:ext>
            </a:extLst>
          </p:cNvPr>
          <p:cNvPicPr>
            <a:picLocks noChangeAspect="1"/>
          </p:cNvPicPr>
          <p:nvPr/>
        </p:nvPicPr>
        <p:blipFill>
          <a:blip r:embed="rId6"/>
          <a:stretch>
            <a:fillRect/>
          </a:stretch>
        </p:blipFill>
        <p:spPr>
          <a:xfrm>
            <a:off x="1600200" y="0"/>
            <a:ext cx="1483874" cy="823496"/>
          </a:xfrm>
          <a:prstGeom prst="rect">
            <a:avLst/>
          </a:prstGeom>
        </p:spPr>
      </p:pic>
    </p:spTree>
    <p:extLst>
      <p:ext uri="{BB962C8B-B14F-4D97-AF65-F5344CB8AC3E}">
        <p14:creationId xmlns:p14="http://schemas.microsoft.com/office/powerpoint/2010/main" val="326202981"/>
      </p:ext>
    </p:extLst>
  </p:cSld>
  <p:clrMapOvr>
    <a:masterClrMapping/>
  </p:clrMapOvr>
  <mc:AlternateContent xmlns:mc="http://schemas.openxmlformats.org/markup-compatibility/2006" xmlns:p14="http://schemas.microsoft.com/office/powerpoint/2010/main">
    <mc:Choice Requires="p14">
      <p:transition spd="slow" advClick="0" advTm="5000">
        <p14:wheelReverse spokes="1"/>
      </p:transition>
    </mc:Choice>
    <mc:Fallback xmlns="">
      <p:transition spd="slow" advClick="0" advTm="5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Текст 4">
            <a:extLst>
              <a:ext uri="{FF2B5EF4-FFF2-40B4-BE49-F238E27FC236}">
                <a16:creationId xmlns:a16="http://schemas.microsoft.com/office/drawing/2014/main" id="{1F010796-C9F0-452B-AA77-58B66CACB03A}"/>
              </a:ext>
            </a:extLst>
          </p:cNvPr>
          <p:cNvSpPr txBox="1">
            <a:spLocks/>
          </p:cNvSpPr>
          <p:nvPr/>
        </p:nvSpPr>
        <p:spPr>
          <a:xfrm>
            <a:off x="4114800" y="2895601"/>
            <a:ext cx="6495288" cy="598487"/>
          </a:xfrm>
          <a:prstGeom prst="rect">
            <a:avLst/>
          </a:prstGeom>
        </p:spPr>
        <p:txBody>
          <a:bodyPr/>
          <a:lstStyle>
            <a:defPPr>
              <a:defRPr lang="fa-IR"/>
            </a:defPPr>
            <a:lvl1pPr marL="0" algn="l" defTabSz="914400" rtl="1" eaLnBrk="1" latinLnBrk="0" hangingPunct="1">
              <a:defRPr sz="1400" kern="1200" baseline="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r"/>
            <a:r>
              <a:rPr lang="fa-IR" sz="2800" b="1" dirty="0">
                <a:cs typeface="B Nazanin" panose="00000400000000000000" pitchFamily="2" charset="-78"/>
              </a:rPr>
              <a:t>رای بین</a:t>
            </a:r>
            <a:endParaRPr lang="en-US" sz="2800" b="1" dirty="0">
              <a:cs typeface="B Nazanin" panose="00000400000000000000" pitchFamily="2" charset="-78"/>
            </a:endParaRPr>
          </a:p>
        </p:txBody>
      </p:sp>
      <p:sp>
        <p:nvSpPr>
          <p:cNvPr id="45" name="Текст 5">
            <a:extLst>
              <a:ext uri="{FF2B5EF4-FFF2-40B4-BE49-F238E27FC236}">
                <a16:creationId xmlns:a16="http://schemas.microsoft.com/office/drawing/2014/main" id="{337C5763-C825-48F4-8410-7E91362A04B3}"/>
              </a:ext>
            </a:extLst>
          </p:cNvPr>
          <p:cNvSpPr txBox="1">
            <a:spLocks/>
          </p:cNvSpPr>
          <p:nvPr/>
        </p:nvSpPr>
        <p:spPr>
          <a:xfrm>
            <a:off x="2362201" y="3343276"/>
            <a:ext cx="7856935" cy="590550"/>
          </a:xfrm>
          <a:prstGeom prst="rect">
            <a:avLst/>
          </a:prstGeom>
        </p:spPr>
        <p:txBody>
          <a:bodyPr/>
          <a:lstStyle>
            <a:defPPr>
              <a:defRPr lang="fa-IR"/>
            </a:defPPr>
            <a:lvl1pPr marL="0" algn="r" defTabSz="914400" rtl="1" eaLnBrk="1" latinLnBrk="0" hangingPunct="1">
              <a:defRPr sz="1400" kern="120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ru-RU"/>
              <a:t> </a:t>
            </a:r>
            <a:endParaRPr lang="ru-RU" dirty="0"/>
          </a:p>
        </p:txBody>
      </p:sp>
      <p:cxnSp>
        <p:nvCxnSpPr>
          <p:cNvPr id="9" name="Straight Connector 8">
            <a:extLst>
              <a:ext uri="{FF2B5EF4-FFF2-40B4-BE49-F238E27FC236}">
                <a16:creationId xmlns:a16="http://schemas.microsoft.com/office/drawing/2014/main" id="{C07AAB94-1B00-4FFD-B5AF-1D16F9CF3A6C}"/>
              </a:ext>
            </a:extLst>
          </p:cNvPr>
          <p:cNvCxnSpPr>
            <a:cxnSpLocks/>
          </p:cNvCxnSpPr>
          <p:nvPr/>
        </p:nvCxnSpPr>
        <p:spPr>
          <a:xfrm>
            <a:off x="3902166" y="3423444"/>
            <a:ext cx="6765834"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BE0C9430-A580-42D8-B052-8622AFD8731F}"/>
              </a:ext>
            </a:extLst>
          </p:cNvPr>
          <p:cNvPicPr>
            <a:picLocks noChangeAspect="1"/>
          </p:cNvPicPr>
          <p:nvPr/>
        </p:nvPicPr>
        <p:blipFill>
          <a:blip r:embed="rId2"/>
          <a:stretch>
            <a:fillRect/>
          </a:stretch>
        </p:blipFill>
        <p:spPr>
          <a:xfrm>
            <a:off x="1743099" y="3055292"/>
            <a:ext cx="1947862" cy="736305"/>
          </a:xfrm>
          <a:prstGeom prst="rect">
            <a:avLst/>
          </a:prstGeom>
        </p:spPr>
      </p:pic>
    </p:spTree>
    <p:extLst>
      <p:ext uri="{BB962C8B-B14F-4D97-AF65-F5344CB8AC3E}">
        <p14:creationId xmlns:p14="http://schemas.microsoft.com/office/powerpoint/2010/main" val="665512913"/>
      </p:ext>
    </p:extLst>
  </p:cSld>
  <p:clrMapOvr>
    <a:masterClrMapping/>
  </p:clrMapOvr>
  <mc:AlternateContent xmlns:mc="http://schemas.openxmlformats.org/markup-compatibility/2006" xmlns:p14="http://schemas.microsoft.com/office/powerpoint/2010/main">
    <mc:Choice Requires="p14">
      <p:transition spd="slow" p14:dur="2600" advTm="4000">
        <p14:prism isContent="1" isInverted="1"/>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2)">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سامانه رای بین</a:t>
            </a:r>
            <a:br>
              <a:rPr lang="en-US" sz="2000" dirty="0">
                <a:solidFill>
                  <a:prstClr val="black"/>
                </a:solidFill>
              </a:rPr>
            </a:br>
            <a:r>
              <a:rPr sz="1600" dirty="0">
                <a:solidFill>
                  <a:srgbClr val="00B0F0"/>
                </a:solidFill>
              </a:rPr>
              <a:t>پلتفرم اینترنت اشیاء</a:t>
            </a:r>
            <a:endParaRPr sz="2000" dirty="0">
              <a:solidFill>
                <a:srgbClr val="00B0F0"/>
              </a:solidFill>
            </a:endParaRPr>
          </a:p>
        </p:txBody>
      </p:sp>
      <p:sp>
        <p:nvSpPr>
          <p:cNvPr id="23" name="Rectangle 22"/>
          <p:cNvSpPr/>
          <p:nvPr/>
        </p:nvSpPr>
        <p:spPr>
          <a:xfrm>
            <a:off x="1752600" y="1295401"/>
            <a:ext cx="8763000" cy="1200329"/>
          </a:xfrm>
          <a:prstGeom prst="rect">
            <a:avLst/>
          </a:prstGeom>
        </p:spPr>
        <p:txBody>
          <a:bodyPr wrap="square">
            <a:spAutoFit/>
          </a:bodyPr>
          <a:lstStyle/>
          <a:p>
            <a:pPr algn="justLow" rtl="1">
              <a:lnSpc>
                <a:spcPct val="150000"/>
              </a:lnSpc>
            </a:pPr>
            <a:r>
              <a:rPr lang="fa-IR" sz="1600" dirty="0">
                <a:solidFill>
                  <a:srgbClr val="42B99D"/>
                </a:solidFill>
                <a:ea typeface="Calibri" panose="020F0502020204030204" pitchFamily="34" charset="0"/>
                <a:cs typeface="B Nazanin" panose="00000400000000000000" pitchFamily="2" charset="-78"/>
              </a:rPr>
              <a:t>اینترنت اشیاء </a:t>
            </a:r>
            <a:r>
              <a:rPr lang="fa-IR" sz="1600" dirty="0">
                <a:solidFill>
                  <a:prstClr val="black"/>
                </a:solidFill>
                <a:ea typeface="Calibri" panose="020F0502020204030204" pitchFamily="34" charset="0"/>
                <a:cs typeface="B Nazanin" panose="00000400000000000000" pitchFamily="2" charset="-78"/>
              </a:rPr>
              <a:t>بدون جمع آوری و آنالیز دیتای تجهیزات و سنسورها مفهومی نخواهد داشت.  چنین خدماتی نیازمند راه‌اندازی سیستم ابری  است که با جمع‌آوری اطلاعات از تجهیزات و سنسورهای مختلف ، آنالیز این اطلاعات را انجام دهد. این کار برعهده پلتفرم</a:t>
            </a:r>
            <a:r>
              <a:rPr lang="en-US" sz="1600" dirty="0">
                <a:solidFill>
                  <a:prstClr val="black"/>
                </a:solidFill>
                <a:ea typeface="Calibri" panose="020F0502020204030204" pitchFamily="34" charset="0"/>
                <a:cs typeface="B Nazanin" panose="00000400000000000000" pitchFamily="2" charset="-78"/>
              </a:rPr>
              <a:t> </a:t>
            </a:r>
            <a:r>
              <a:rPr lang="en-GB" sz="1600" dirty="0">
                <a:solidFill>
                  <a:prstClr val="black"/>
                </a:solidFill>
                <a:ea typeface="Calibri" panose="020F0502020204030204" pitchFamily="34" charset="0"/>
                <a:cs typeface="B Nazanin" panose="00000400000000000000" pitchFamily="2" charset="-78"/>
              </a:rPr>
              <a:t>IoT </a:t>
            </a:r>
            <a:r>
              <a:rPr lang="fa-IR" sz="1600" dirty="0">
                <a:solidFill>
                  <a:prstClr val="black"/>
                </a:solidFill>
                <a:ea typeface="Calibri" panose="020F0502020204030204" pitchFamily="34" charset="0"/>
                <a:cs typeface="B Nazanin" panose="00000400000000000000" pitchFamily="2" charset="-78"/>
              </a:rPr>
              <a:t>می باشد که یک عنصر حیاتی در اکو سیستم </a:t>
            </a:r>
            <a:r>
              <a:rPr lang="en-GB" sz="1600" dirty="0">
                <a:solidFill>
                  <a:prstClr val="black"/>
                </a:solidFill>
                <a:ea typeface="Calibri" panose="020F0502020204030204" pitchFamily="34" charset="0"/>
                <a:cs typeface="B Nazanin" panose="00000400000000000000" pitchFamily="2" charset="-78"/>
              </a:rPr>
              <a:t>IoT</a:t>
            </a:r>
            <a:r>
              <a:rPr lang="fa-IR" sz="1600" dirty="0">
                <a:solidFill>
                  <a:prstClr val="black"/>
                </a:solidFill>
                <a:ea typeface="Calibri" panose="020F0502020204030204" pitchFamily="34" charset="0"/>
                <a:cs typeface="B Nazanin" panose="00000400000000000000" pitchFamily="2" charset="-78"/>
              </a:rPr>
              <a:t> می باشد. </a:t>
            </a:r>
          </a:p>
        </p:txBody>
      </p:sp>
      <p:pic>
        <p:nvPicPr>
          <p:cNvPr id="7" name="Picture 6">
            <a:extLst>
              <a:ext uri="{FF2B5EF4-FFF2-40B4-BE49-F238E27FC236}">
                <a16:creationId xmlns:a16="http://schemas.microsoft.com/office/drawing/2014/main" id="{ECAD52FD-82A3-413B-ADD4-F981E35A7278}"/>
              </a:ext>
            </a:extLst>
          </p:cNvPr>
          <p:cNvPicPr>
            <a:picLocks noChangeAspect="1"/>
          </p:cNvPicPr>
          <p:nvPr/>
        </p:nvPicPr>
        <p:blipFill>
          <a:blip r:embed="rId2"/>
          <a:stretch>
            <a:fillRect/>
          </a:stretch>
        </p:blipFill>
        <p:spPr>
          <a:xfrm>
            <a:off x="1676400" y="172226"/>
            <a:ext cx="1947862" cy="736305"/>
          </a:xfrm>
          <a:prstGeom prst="rect">
            <a:avLst/>
          </a:prstGeom>
        </p:spPr>
      </p:pic>
      <p:pic>
        <p:nvPicPr>
          <p:cNvPr id="2" name="Picture 1">
            <a:extLst>
              <a:ext uri="{FF2B5EF4-FFF2-40B4-BE49-F238E27FC236}">
                <a16:creationId xmlns:a16="http://schemas.microsoft.com/office/drawing/2014/main" id="{42D65C20-3E94-466F-876A-562E7C525AD5}"/>
              </a:ext>
            </a:extLst>
          </p:cNvPr>
          <p:cNvPicPr>
            <a:picLocks noChangeAspect="1"/>
          </p:cNvPicPr>
          <p:nvPr/>
        </p:nvPicPr>
        <p:blipFill>
          <a:blip r:embed="rId3"/>
          <a:stretch>
            <a:fillRect/>
          </a:stretch>
        </p:blipFill>
        <p:spPr>
          <a:xfrm>
            <a:off x="1752601" y="2590801"/>
            <a:ext cx="4582569" cy="3739943"/>
          </a:xfrm>
          <a:prstGeom prst="rect">
            <a:avLst/>
          </a:prstGeom>
        </p:spPr>
      </p:pic>
      <p:sp>
        <p:nvSpPr>
          <p:cNvPr id="12" name="TextBox 11">
            <a:extLst>
              <a:ext uri="{FF2B5EF4-FFF2-40B4-BE49-F238E27FC236}">
                <a16:creationId xmlns:a16="http://schemas.microsoft.com/office/drawing/2014/main" id="{F1DC8C8D-BA0D-4210-BC36-9F027F9D4CA2}"/>
              </a:ext>
            </a:extLst>
          </p:cNvPr>
          <p:cNvSpPr txBox="1"/>
          <p:nvPr/>
        </p:nvSpPr>
        <p:spPr>
          <a:xfrm>
            <a:off x="6144528" y="2667000"/>
            <a:ext cx="4407037" cy="3754874"/>
          </a:xfrm>
          <a:prstGeom prst="rect">
            <a:avLst/>
          </a:prstGeom>
          <a:noFill/>
        </p:spPr>
        <p:txBody>
          <a:bodyPr wrap="square" rtlCol="0">
            <a:spAutoFit/>
          </a:bodyPr>
          <a:lstStyle/>
          <a:p>
            <a:pPr algn="r" rtl="1">
              <a:lnSpc>
                <a:spcPct val="150000"/>
              </a:lnSpc>
              <a:buClr>
                <a:srgbClr val="FF0000"/>
              </a:buClr>
            </a:pPr>
            <a:r>
              <a:rPr lang="fa-IR" sz="1600" b="1" dirty="0">
                <a:solidFill>
                  <a:prstClr val="black"/>
                </a:solidFill>
                <a:cs typeface="B Nazanin" panose="00000400000000000000" pitchFamily="2" charset="-78"/>
              </a:rPr>
              <a:t>عملکرد پلتفرم </a:t>
            </a:r>
            <a:r>
              <a:rPr lang="en-US" sz="1600" b="1" dirty="0">
                <a:solidFill>
                  <a:prstClr val="black"/>
                </a:solidFill>
                <a:cs typeface="B Nazanin" panose="00000400000000000000" pitchFamily="2" charset="-78"/>
              </a:rPr>
              <a:t>IoT</a:t>
            </a:r>
            <a:r>
              <a:rPr lang="fa-IR" sz="1600" b="1" dirty="0">
                <a:solidFill>
                  <a:prstClr val="black"/>
                </a:solidFill>
                <a:cs typeface="B Nazanin" panose="00000400000000000000" pitchFamily="2" charset="-78"/>
              </a:rPr>
              <a:t> در یک اکوسیستم</a:t>
            </a:r>
            <a:r>
              <a:rPr lang="en-GB" sz="1600" b="1" dirty="0">
                <a:solidFill>
                  <a:prstClr val="black"/>
                </a:solidFill>
                <a:cs typeface="B Nazanin" panose="00000400000000000000" pitchFamily="2" charset="-78"/>
              </a:rPr>
              <a:t>IoT</a:t>
            </a:r>
            <a:r>
              <a:rPr lang="fa-IR" sz="1600" b="1" dirty="0">
                <a:solidFill>
                  <a:prstClr val="black"/>
                </a:solidFill>
                <a:cs typeface="B Nazanin" panose="00000400000000000000" pitchFamily="2" charset="-78"/>
              </a:rPr>
              <a:t> </a:t>
            </a:r>
            <a:r>
              <a:rPr lang="en-GB" sz="1600" b="1" dirty="0">
                <a:solidFill>
                  <a:prstClr val="black"/>
                </a:solidFill>
                <a:cs typeface="B Nazanin" panose="00000400000000000000" pitchFamily="2" charset="-78"/>
              </a:rPr>
              <a:t> </a:t>
            </a:r>
            <a:r>
              <a:rPr lang="fa-IR" sz="1600" b="1" dirty="0">
                <a:solidFill>
                  <a:prstClr val="black"/>
                </a:solidFill>
                <a:cs typeface="B Nazanin" panose="00000400000000000000" pitchFamily="2" charset="-78"/>
              </a:rPr>
              <a:t>:   </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مدیریت اتصال سنسورها و سخت افزار ها </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مدیریت پروتکلهای ارتباطی مختلف </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فراهم نمودن امنیت و احراز هویت سنسورها و کاربران جهت اتصال به اکو سیستم </a:t>
            </a:r>
            <a:r>
              <a:rPr lang="en-GB" sz="1600" dirty="0">
                <a:solidFill>
                  <a:prstClr val="black"/>
                </a:solidFill>
                <a:cs typeface="B Nazanin" panose="00000400000000000000" pitchFamily="2" charset="-78"/>
              </a:rPr>
              <a:t>IoT</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جمع آوری ، ذخیره سازی ، مصور سازی</a:t>
            </a:r>
            <a:r>
              <a:rPr lang="en-GB" sz="1600" dirty="0">
                <a:solidFill>
                  <a:prstClr val="black"/>
                </a:solidFill>
                <a:cs typeface="B Nazanin" panose="00000400000000000000" pitchFamily="2" charset="-78"/>
              </a:rPr>
              <a:t> </a:t>
            </a:r>
            <a:r>
              <a:rPr lang="fa-IR" sz="1600" dirty="0">
                <a:solidFill>
                  <a:prstClr val="black"/>
                </a:solidFill>
                <a:cs typeface="B Nazanin" panose="00000400000000000000" pitchFamily="2" charset="-78"/>
              </a:rPr>
              <a:t>(</a:t>
            </a:r>
            <a:r>
              <a:rPr lang="en-GB" sz="1600" dirty="0">
                <a:solidFill>
                  <a:prstClr val="black"/>
                </a:solidFill>
                <a:cs typeface="B Nazanin" panose="00000400000000000000" pitchFamily="2" charset="-78"/>
              </a:rPr>
              <a:t>visualization</a:t>
            </a:r>
            <a:r>
              <a:rPr lang="fa-IR" sz="1600" dirty="0">
                <a:solidFill>
                  <a:prstClr val="black"/>
                </a:solidFill>
                <a:cs typeface="B Nazanin" panose="00000400000000000000" pitchFamily="2" charset="-78"/>
              </a:rPr>
              <a:t>)و آنالیز دیتای های ذخیره شده</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یکپارچگی میان اکو سیستم</a:t>
            </a:r>
            <a:r>
              <a:rPr lang="en-US" sz="1600" dirty="0">
                <a:solidFill>
                  <a:prstClr val="black"/>
                </a:solidFill>
                <a:cs typeface="B Nazanin" panose="00000400000000000000" pitchFamily="2" charset="-78"/>
              </a:rPr>
              <a:t> </a:t>
            </a:r>
            <a:r>
              <a:rPr lang="en-GB" sz="1600" dirty="0" err="1">
                <a:solidFill>
                  <a:prstClr val="black"/>
                </a:solidFill>
                <a:cs typeface="B Nazanin" panose="00000400000000000000" pitchFamily="2" charset="-78"/>
              </a:rPr>
              <a:t>oT</a:t>
            </a:r>
            <a:r>
              <a:rPr lang="en-GB" sz="1600" dirty="0">
                <a:solidFill>
                  <a:prstClr val="black"/>
                </a:solidFill>
                <a:cs typeface="B Nazanin" panose="00000400000000000000" pitchFamily="2" charset="-78"/>
              </a:rPr>
              <a:t> </a:t>
            </a:r>
            <a:r>
              <a:rPr lang="fa-IR" sz="1600" dirty="0">
                <a:solidFill>
                  <a:prstClr val="black"/>
                </a:solidFill>
                <a:cs typeface="B Nazanin" panose="00000400000000000000" pitchFamily="2" charset="-78"/>
              </a:rPr>
              <a:t>با سایر سیتمهای خارجی (نظیر ارتباط با  اپلیکشن های موبایل ). </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مدیریت پیوسته فعالیتهای  در اکو سیستم </a:t>
            </a:r>
            <a:r>
              <a:rPr lang="en-GB" sz="1600" dirty="0">
                <a:solidFill>
                  <a:prstClr val="black"/>
                </a:solidFill>
                <a:cs typeface="B Nazanin" panose="00000400000000000000" pitchFamily="2" charset="-78"/>
              </a:rPr>
              <a:t>IoT</a:t>
            </a:r>
          </a:p>
        </p:txBody>
      </p:sp>
    </p:spTree>
    <p:extLst>
      <p:ext uri="{BB962C8B-B14F-4D97-AF65-F5344CB8AC3E}">
        <p14:creationId xmlns:p14="http://schemas.microsoft.com/office/powerpoint/2010/main" val="1326584869"/>
      </p:ext>
    </p:extLst>
  </p:cSld>
  <p:clrMapOvr>
    <a:masterClrMapping/>
  </p:clrMapOvr>
  <mc:AlternateContent xmlns:mc="http://schemas.openxmlformats.org/markup-compatibility/2006" xmlns:p14="http://schemas.microsoft.com/office/powerpoint/2010/main">
    <mc:Choice Requires="p14">
      <p:transition spd="slow" p14:dur="2600" advTm="7000">
        <p:blinds dir="vert"/>
      </p:transition>
    </mc:Choice>
    <mc:Fallback xmlns="">
      <p:transition spd="slow" advTm="7000">
        <p:blinds dir="vert"/>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سامانه رای بین</a:t>
            </a:r>
            <a:br>
              <a:rPr lang="en-US" sz="2000" dirty="0">
                <a:solidFill>
                  <a:prstClr val="black"/>
                </a:solidFill>
              </a:rPr>
            </a:br>
            <a:r>
              <a:rPr sz="1600" dirty="0">
                <a:solidFill>
                  <a:srgbClr val="00B0F0"/>
                </a:solidFill>
              </a:rPr>
              <a:t>قابلیتها و ویژگیها </a:t>
            </a:r>
            <a:endParaRPr sz="2000" dirty="0">
              <a:solidFill>
                <a:srgbClr val="00B0F0"/>
              </a:solidFill>
            </a:endParaRPr>
          </a:p>
        </p:txBody>
      </p:sp>
      <p:pic>
        <p:nvPicPr>
          <p:cNvPr id="7" name="Picture 6">
            <a:extLst>
              <a:ext uri="{FF2B5EF4-FFF2-40B4-BE49-F238E27FC236}">
                <a16:creationId xmlns:a16="http://schemas.microsoft.com/office/drawing/2014/main" id="{ECAD52FD-82A3-413B-ADD4-F981E35A7278}"/>
              </a:ext>
            </a:extLst>
          </p:cNvPr>
          <p:cNvPicPr>
            <a:picLocks noChangeAspect="1"/>
          </p:cNvPicPr>
          <p:nvPr/>
        </p:nvPicPr>
        <p:blipFill>
          <a:blip r:embed="rId2"/>
          <a:stretch>
            <a:fillRect/>
          </a:stretch>
        </p:blipFill>
        <p:spPr>
          <a:xfrm>
            <a:off x="1676400" y="121426"/>
            <a:ext cx="1947862" cy="736305"/>
          </a:xfrm>
          <a:prstGeom prst="rect">
            <a:avLst/>
          </a:prstGeom>
        </p:spPr>
      </p:pic>
      <p:pic>
        <p:nvPicPr>
          <p:cNvPr id="2" name="Picture 1">
            <a:extLst>
              <a:ext uri="{FF2B5EF4-FFF2-40B4-BE49-F238E27FC236}">
                <a16:creationId xmlns:a16="http://schemas.microsoft.com/office/drawing/2014/main" id="{FFAEEABB-F533-4B74-99F6-A40699143BF6}"/>
              </a:ext>
            </a:extLst>
          </p:cNvPr>
          <p:cNvPicPr>
            <a:picLocks noChangeAspect="1"/>
          </p:cNvPicPr>
          <p:nvPr/>
        </p:nvPicPr>
        <p:blipFill>
          <a:blip r:embed="rId3"/>
          <a:stretch>
            <a:fillRect/>
          </a:stretch>
        </p:blipFill>
        <p:spPr>
          <a:xfrm>
            <a:off x="1685223" y="1752601"/>
            <a:ext cx="4734404" cy="4002527"/>
          </a:xfrm>
          <a:prstGeom prst="rect">
            <a:avLst/>
          </a:prstGeom>
        </p:spPr>
      </p:pic>
      <p:sp>
        <p:nvSpPr>
          <p:cNvPr id="8" name="TextBox 7">
            <a:extLst>
              <a:ext uri="{FF2B5EF4-FFF2-40B4-BE49-F238E27FC236}">
                <a16:creationId xmlns:a16="http://schemas.microsoft.com/office/drawing/2014/main" id="{EE8D3764-D788-4432-800B-5BBE374F04F1}"/>
              </a:ext>
            </a:extLst>
          </p:cNvPr>
          <p:cNvSpPr txBox="1"/>
          <p:nvPr/>
        </p:nvSpPr>
        <p:spPr>
          <a:xfrm>
            <a:off x="6172201" y="1447800"/>
            <a:ext cx="4407037" cy="4116768"/>
          </a:xfrm>
          <a:prstGeom prst="rect">
            <a:avLst/>
          </a:prstGeom>
          <a:noFill/>
        </p:spPr>
        <p:txBody>
          <a:bodyPr wrap="square" rtlCol="0">
            <a:spAutoFit/>
          </a:bodyPr>
          <a:lstStyle/>
          <a:p>
            <a:pPr algn="r" rtl="1">
              <a:lnSpc>
                <a:spcPct val="150000"/>
              </a:lnSpc>
              <a:buClr>
                <a:srgbClr val="FF0000"/>
              </a:buClr>
            </a:pPr>
            <a:r>
              <a:rPr lang="fa-IR" sz="1600" b="1" dirty="0">
                <a:solidFill>
                  <a:prstClr val="black"/>
                </a:solidFill>
                <a:cs typeface="B Nazanin" panose="00000400000000000000" pitchFamily="2" charset="-78"/>
              </a:rPr>
              <a:t> </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ظرفیت پردازشی بالا </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امکان پیاده سازی بصورت </a:t>
            </a:r>
            <a:r>
              <a:rPr lang="en-GB" sz="1600" dirty="0">
                <a:solidFill>
                  <a:prstClr val="black"/>
                </a:solidFill>
                <a:cs typeface="B Nazanin" panose="00000400000000000000" pitchFamily="2" charset="-78"/>
              </a:rPr>
              <a:t>Clustering</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اینترفیس کاربری تحت  وب</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منطق پردازشی انعطاف‌پذیر:</a:t>
            </a:r>
          </a:p>
          <a:p>
            <a:pPr marL="800100" lvl="1" indent="-342900" algn="r" rtl="1">
              <a:lnSpc>
                <a:spcPct val="150000"/>
              </a:lnSpc>
              <a:buClr>
                <a:srgbClr val="FF0000"/>
              </a:buClr>
              <a:buFont typeface="Courier New" panose="02070309020205020404" pitchFamily="49" charset="0"/>
              <a:buChar char="o"/>
            </a:pPr>
            <a:r>
              <a:rPr lang="fa-IR" sz="1600" dirty="0">
                <a:solidFill>
                  <a:prstClr val="black"/>
                </a:solidFill>
                <a:cs typeface="B Nazanin" panose="00000400000000000000" pitchFamily="2" charset="-78"/>
              </a:rPr>
              <a:t>بخش پردازش داده ها</a:t>
            </a:r>
          </a:p>
          <a:p>
            <a:pPr marL="800100" lvl="1" indent="-342900" algn="r" rtl="1">
              <a:lnSpc>
                <a:spcPct val="150000"/>
              </a:lnSpc>
              <a:buClr>
                <a:srgbClr val="FF0000"/>
              </a:buClr>
              <a:buFont typeface="Courier New" panose="02070309020205020404" pitchFamily="49" charset="0"/>
              <a:buChar char="o"/>
            </a:pPr>
            <a:r>
              <a:rPr lang="fa-IR" sz="1600" dirty="0">
                <a:solidFill>
                  <a:prstClr val="black"/>
                </a:solidFill>
                <a:cs typeface="B Nazanin" panose="00000400000000000000" pitchFamily="2" charset="-78"/>
              </a:rPr>
              <a:t>بخش تصمیم گیری</a:t>
            </a:r>
          </a:p>
          <a:p>
            <a:pPr marL="800100" lvl="1" indent="-342900" algn="r" rtl="1">
              <a:lnSpc>
                <a:spcPct val="150000"/>
              </a:lnSpc>
              <a:buClr>
                <a:srgbClr val="FF0000"/>
              </a:buClr>
              <a:buFont typeface="Courier New" panose="02070309020205020404" pitchFamily="49" charset="0"/>
              <a:buChar char="o"/>
            </a:pPr>
            <a:r>
              <a:rPr lang="fa-IR" sz="1600" dirty="0">
                <a:solidFill>
                  <a:prstClr val="black"/>
                </a:solidFill>
                <a:cs typeface="B Nazanin" panose="00000400000000000000" pitchFamily="2" charset="-78"/>
              </a:rPr>
              <a:t>بخش اجرای فرامین</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مستقل بودن از پروتکل </a:t>
            </a:r>
            <a:r>
              <a:rPr lang="en-US" sz="1600" dirty="0">
                <a:solidFill>
                  <a:prstClr val="black"/>
                </a:solidFill>
                <a:cs typeface="B Nazanin" panose="00000400000000000000" pitchFamily="2" charset="-78"/>
              </a:rPr>
              <a:t>(</a:t>
            </a:r>
            <a:r>
              <a:rPr lang="en-GB" sz="1600" dirty="0">
                <a:solidFill>
                  <a:prstClr val="black"/>
                </a:solidFill>
                <a:cs typeface="B Nazanin" panose="00000400000000000000" pitchFamily="2" charset="-78"/>
              </a:rPr>
              <a:t>Protocol Agnostic)</a:t>
            </a: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یکپارچه‌سازی آسان با سایر  سیستم‌ها </a:t>
            </a:r>
            <a:endParaRPr lang="en-US" sz="1600" dirty="0">
              <a:solidFill>
                <a:prstClr val="black"/>
              </a:solidFill>
              <a:cs typeface="B Nazanin" panose="00000400000000000000" pitchFamily="2" charset="-78"/>
            </a:endParaRPr>
          </a:p>
          <a:p>
            <a:pPr marL="342900" indent="-342900" algn="r" rtl="1">
              <a:lnSpc>
                <a:spcPct val="150000"/>
              </a:lnSpc>
              <a:buClr>
                <a:srgbClr val="FF0000"/>
              </a:buClr>
              <a:buFont typeface="Wingdings" panose="05000000000000000000" pitchFamily="2" charset="2"/>
              <a:buChar char="v"/>
            </a:pPr>
            <a:r>
              <a:rPr lang="fa-IR" sz="1600" dirty="0">
                <a:solidFill>
                  <a:prstClr val="black"/>
                </a:solidFill>
                <a:cs typeface="B Nazanin" panose="00000400000000000000" pitchFamily="2" charset="-78"/>
              </a:rPr>
              <a:t>عدم محدودیت در پشتیبانی و  توسعه </a:t>
            </a:r>
            <a:endParaRPr lang="en-GB" sz="1600" dirty="0">
              <a:solidFill>
                <a:prstClr val="black"/>
              </a:solidFill>
              <a:cs typeface="B Nazanin" panose="00000400000000000000" pitchFamily="2" charset="-78"/>
            </a:endParaRPr>
          </a:p>
        </p:txBody>
      </p:sp>
    </p:spTree>
    <p:extLst>
      <p:ext uri="{BB962C8B-B14F-4D97-AF65-F5344CB8AC3E}">
        <p14:creationId xmlns:p14="http://schemas.microsoft.com/office/powerpoint/2010/main" val="3350586538"/>
      </p:ext>
    </p:extLst>
  </p:cSld>
  <p:clrMapOvr>
    <a:masterClrMapping/>
  </p:clrMapOvr>
  <mc:AlternateContent xmlns:mc="http://schemas.openxmlformats.org/markup-compatibility/2006" xmlns:p14="http://schemas.microsoft.com/office/powerpoint/2010/main">
    <mc:Choice Requires="p14">
      <p:transition spd="slow" p14:dur="2300" advTm="5000">
        <p:wheel spokes="1"/>
      </p:transition>
    </mc:Choice>
    <mc:Fallback xmlns="">
      <p:transition spd="slow" advTm="5000">
        <p:wheel spokes="1"/>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سامانه راهبان</a:t>
            </a:r>
            <a:br>
              <a:rPr lang="en-US" sz="2000" dirty="0">
                <a:solidFill>
                  <a:prstClr val="black"/>
                </a:solidFill>
              </a:rPr>
            </a:br>
            <a:r>
              <a:rPr sz="1600" dirty="0">
                <a:solidFill>
                  <a:srgbClr val="00B0F0"/>
                </a:solidFill>
              </a:rPr>
              <a:t>نمونه ای از خروجی های این سامانه</a:t>
            </a:r>
            <a:endParaRPr sz="2000" dirty="0">
              <a:solidFill>
                <a:srgbClr val="00B0F0"/>
              </a:solidFill>
            </a:endParaRPr>
          </a:p>
        </p:txBody>
      </p:sp>
      <p:pic>
        <p:nvPicPr>
          <p:cNvPr id="6" name="Picture 5">
            <a:extLst>
              <a:ext uri="{FF2B5EF4-FFF2-40B4-BE49-F238E27FC236}">
                <a16:creationId xmlns:a16="http://schemas.microsoft.com/office/drawing/2014/main" id="{58390D31-CBB9-4942-AA16-1766040B1B13}"/>
              </a:ext>
            </a:extLst>
          </p:cNvPr>
          <p:cNvPicPr>
            <a:picLocks noChangeAspect="1"/>
          </p:cNvPicPr>
          <p:nvPr/>
        </p:nvPicPr>
        <p:blipFill>
          <a:blip r:embed="rId2"/>
          <a:stretch>
            <a:fillRect/>
          </a:stretch>
        </p:blipFill>
        <p:spPr>
          <a:xfrm>
            <a:off x="1676400" y="172226"/>
            <a:ext cx="1947862" cy="736305"/>
          </a:xfrm>
          <a:prstGeom prst="rect">
            <a:avLst/>
          </a:prstGeom>
        </p:spPr>
      </p:pic>
      <p:pic>
        <p:nvPicPr>
          <p:cNvPr id="2" name="Picture 1">
            <a:extLst>
              <a:ext uri="{FF2B5EF4-FFF2-40B4-BE49-F238E27FC236}">
                <a16:creationId xmlns:a16="http://schemas.microsoft.com/office/drawing/2014/main" id="{E0BED8BA-0B84-4024-B6AC-C1B333CB7AE0}"/>
              </a:ext>
            </a:extLst>
          </p:cNvPr>
          <p:cNvPicPr>
            <a:picLocks noChangeAspect="1"/>
          </p:cNvPicPr>
          <p:nvPr/>
        </p:nvPicPr>
        <p:blipFill>
          <a:blip r:embed="rId3"/>
          <a:stretch>
            <a:fillRect/>
          </a:stretch>
        </p:blipFill>
        <p:spPr>
          <a:xfrm>
            <a:off x="1758867" y="1100093"/>
            <a:ext cx="5938932" cy="4657814"/>
          </a:xfrm>
          <a:prstGeom prst="rect">
            <a:avLst/>
          </a:prstGeom>
        </p:spPr>
      </p:pic>
      <p:pic>
        <p:nvPicPr>
          <p:cNvPr id="5" name="Picture 4">
            <a:extLst>
              <a:ext uri="{FF2B5EF4-FFF2-40B4-BE49-F238E27FC236}">
                <a16:creationId xmlns:a16="http://schemas.microsoft.com/office/drawing/2014/main" id="{3239EFBA-1AE0-4A5D-ACE7-A8C5D3BDC3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86401" y="2667001"/>
            <a:ext cx="4674349" cy="3480097"/>
          </a:xfrm>
          <a:prstGeom prst="rect">
            <a:avLst/>
          </a:prstGeom>
        </p:spPr>
      </p:pic>
    </p:spTree>
    <p:extLst>
      <p:ext uri="{BB962C8B-B14F-4D97-AF65-F5344CB8AC3E}">
        <p14:creationId xmlns:p14="http://schemas.microsoft.com/office/powerpoint/2010/main" val="3613399480"/>
      </p:ext>
    </p:extLst>
  </p:cSld>
  <p:clrMapOvr>
    <a:masterClrMapping/>
  </p:clrMapOvr>
  <mc:AlternateContent xmlns:mc="http://schemas.openxmlformats.org/markup-compatibility/2006" xmlns:p14="http://schemas.microsoft.com/office/powerpoint/2010/main">
    <mc:Choice Requires="p14">
      <p:transition spd="slow" p14:dur="2300" advTm="5000">
        <p:wheel spokes="1"/>
      </p:transition>
    </mc:Choice>
    <mc:Fallback xmlns="">
      <p:transition spd="slow" advTm="5000">
        <p:wheel spokes="1"/>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Текст 4">
            <a:extLst>
              <a:ext uri="{FF2B5EF4-FFF2-40B4-BE49-F238E27FC236}">
                <a16:creationId xmlns:a16="http://schemas.microsoft.com/office/drawing/2014/main" id="{1F010796-C9F0-452B-AA77-58B66CACB03A}"/>
              </a:ext>
            </a:extLst>
          </p:cNvPr>
          <p:cNvSpPr txBox="1">
            <a:spLocks/>
          </p:cNvSpPr>
          <p:nvPr/>
        </p:nvSpPr>
        <p:spPr>
          <a:xfrm>
            <a:off x="4114800" y="2895601"/>
            <a:ext cx="6495288" cy="598487"/>
          </a:xfrm>
          <a:prstGeom prst="rect">
            <a:avLst/>
          </a:prstGeom>
        </p:spPr>
        <p:txBody>
          <a:bodyPr/>
          <a:lstStyle>
            <a:defPPr>
              <a:defRPr lang="fa-IR"/>
            </a:defPPr>
            <a:lvl1pPr marL="0" algn="l" defTabSz="914400" rtl="1" eaLnBrk="1" latinLnBrk="0" hangingPunct="1">
              <a:defRPr sz="1400" kern="1200" baseline="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r"/>
            <a:r>
              <a:rPr lang="fa-IR" sz="2800" b="1" dirty="0">
                <a:cs typeface="B Nazanin" panose="00000400000000000000" pitchFamily="2" charset="-78"/>
              </a:rPr>
              <a:t>سامانه </a:t>
            </a:r>
            <a:r>
              <a:rPr lang="en-US" sz="2800" b="1" dirty="0">
                <a:cs typeface="B Nazanin" panose="00000400000000000000" pitchFamily="2" charset="-78"/>
              </a:rPr>
              <a:t>DNS </a:t>
            </a:r>
            <a:r>
              <a:rPr lang="fa-IR" sz="2800" b="1" dirty="0">
                <a:cs typeface="B Nazanin" panose="00000400000000000000" pitchFamily="2" charset="-78"/>
              </a:rPr>
              <a:t> بومی</a:t>
            </a:r>
            <a:endParaRPr lang="en-US" sz="2800" b="1" dirty="0">
              <a:cs typeface="B Nazanin" panose="00000400000000000000" pitchFamily="2" charset="-78"/>
            </a:endParaRPr>
          </a:p>
        </p:txBody>
      </p:sp>
      <p:sp>
        <p:nvSpPr>
          <p:cNvPr id="45" name="Текст 5">
            <a:extLst>
              <a:ext uri="{FF2B5EF4-FFF2-40B4-BE49-F238E27FC236}">
                <a16:creationId xmlns:a16="http://schemas.microsoft.com/office/drawing/2014/main" id="{337C5763-C825-48F4-8410-7E91362A04B3}"/>
              </a:ext>
            </a:extLst>
          </p:cNvPr>
          <p:cNvSpPr txBox="1">
            <a:spLocks/>
          </p:cNvSpPr>
          <p:nvPr/>
        </p:nvSpPr>
        <p:spPr>
          <a:xfrm>
            <a:off x="2362201" y="3343276"/>
            <a:ext cx="7856935" cy="590550"/>
          </a:xfrm>
          <a:prstGeom prst="rect">
            <a:avLst/>
          </a:prstGeom>
        </p:spPr>
        <p:txBody>
          <a:bodyPr/>
          <a:lstStyle>
            <a:defPPr>
              <a:defRPr lang="fa-IR"/>
            </a:defPPr>
            <a:lvl1pPr marL="0" algn="r" defTabSz="914400" rtl="1" eaLnBrk="1" latinLnBrk="0" hangingPunct="1">
              <a:defRPr sz="1400" kern="120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ru-RU"/>
              <a:t> </a:t>
            </a:r>
            <a:endParaRPr lang="ru-RU" dirty="0"/>
          </a:p>
        </p:txBody>
      </p:sp>
      <p:cxnSp>
        <p:nvCxnSpPr>
          <p:cNvPr id="9" name="Straight Connector 8">
            <a:extLst>
              <a:ext uri="{FF2B5EF4-FFF2-40B4-BE49-F238E27FC236}">
                <a16:creationId xmlns:a16="http://schemas.microsoft.com/office/drawing/2014/main" id="{C07AAB94-1B00-4FFD-B5AF-1D16F9CF3A6C}"/>
              </a:ext>
            </a:extLst>
          </p:cNvPr>
          <p:cNvCxnSpPr>
            <a:cxnSpLocks/>
          </p:cNvCxnSpPr>
          <p:nvPr/>
        </p:nvCxnSpPr>
        <p:spPr>
          <a:xfrm>
            <a:off x="3902166" y="3423444"/>
            <a:ext cx="6765834"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9222968"/>
      </p:ext>
    </p:extLst>
  </p:cSld>
  <p:clrMapOvr>
    <a:masterClrMapping/>
  </p:clrMapOvr>
  <mc:AlternateContent xmlns:mc="http://schemas.openxmlformats.org/markup-compatibility/2006" xmlns:p14="http://schemas.microsoft.com/office/powerpoint/2010/main">
    <mc:Choice Requires="p14">
      <p:transition spd="slow" p14:dur="2600" advTm="4000">
        <p14:prism isContent="1" isInverted="1"/>
      </p:transition>
    </mc:Choice>
    <mc:Fallback xmlns="">
      <p:transition spd="slow" advTm="4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280702" y="1345826"/>
            <a:ext cx="9791700" cy="4351338"/>
          </a:xfrm>
        </p:spPr>
        <p:txBody>
          <a:bodyPr/>
          <a:lstStyle/>
          <a:p>
            <a:pPr marL="0" indent="0">
              <a:buNone/>
            </a:pPr>
            <a:r>
              <a:rPr lang="fa-IR" b="1" dirty="0">
                <a:solidFill>
                  <a:schemeClr val="accent6">
                    <a:lumMod val="75000"/>
                  </a:schemeClr>
                </a:solidFill>
                <a:cs typeface="B Nazanin" panose="00000400000000000000" pitchFamily="2" charset="-78"/>
              </a:rPr>
              <a:t>اهداف طراحی و پیاده سازی سامانه یکپارچه </a:t>
            </a:r>
            <a:r>
              <a:rPr lang="en-US" b="1" dirty="0">
                <a:solidFill>
                  <a:schemeClr val="accent6">
                    <a:lumMod val="75000"/>
                  </a:schemeClr>
                </a:solidFill>
                <a:cs typeface="B Nazanin" panose="00000400000000000000" pitchFamily="2" charset="-78"/>
              </a:rPr>
              <a:t>DNS</a:t>
            </a:r>
            <a:r>
              <a:rPr lang="fa-IR" b="1" dirty="0">
                <a:solidFill>
                  <a:schemeClr val="accent6">
                    <a:lumMod val="75000"/>
                  </a:schemeClr>
                </a:solidFill>
                <a:cs typeface="B Nazanin" panose="00000400000000000000" pitchFamily="2" charset="-78"/>
              </a:rPr>
              <a:t> بومی عبارتند از:</a:t>
            </a:r>
          </a:p>
          <a:p>
            <a:pPr>
              <a:buClr>
                <a:srgbClr val="C00000"/>
              </a:buClr>
              <a:buFont typeface="Wingdings" panose="05000000000000000000" pitchFamily="2" charset="2"/>
              <a:buChar char="ü"/>
            </a:pPr>
            <a:r>
              <a:rPr lang="fa-IR" sz="2800" dirty="0">
                <a:cs typeface="B Nazanin" panose="00000400000000000000" pitchFamily="2" charset="-78"/>
              </a:rPr>
              <a:t>بومی سازی کامل ساختار سلسله مراتبی  چرخه </a:t>
            </a:r>
            <a:r>
              <a:rPr lang="en-US" sz="2800" dirty="0">
                <a:cs typeface="B Nazanin" panose="00000400000000000000" pitchFamily="2" charset="-78"/>
              </a:rPr>
              <a:t>DNS</a:t>
            </a:r>
            <a:r>
              <a:rPr lang="fa-IR" sz="2800" dirty="0">
                <a:cs typeface="B Nazanin" panose="00000400000000000000" pitchFamily="2" charset="-78"/>
              </a:rPr>
              <a:t> </a:t>
            </a:r>
          </a:p>
          <a:p>
            <a:pPr>
              <a:buClr>
                <a:srgbClr val="C00000"/>
              </a:buClr>
              <a:buFont typeface="Wingdings" panose="05000000000000000000" pitchFamily="2" charset="2"/>
              <a:buChar char="ü"/>
            </a:pPr>
            <a:r>
              <a:rPr lang="fa-IR" sz="2800" dirty="0">
                <a:cs typeface="B Nazanin" panose="00000400000000000000" pitchFamily="2" charset="-78"/>
              </a:rPr>
              <a:t>افزایش کیفیت سرویس  </a:t>
            </a:r>
            <a:r>
              <a:rPr lang="en-US" sz="2800" dirty="0">
                <a:cs typeface="B Nazanin" panose="00000400000000000000" pitchFamily="2" charset="-78"/>
              </a:rPr>
              <a:t>DNS</a:t>
            </a:r>
            <a:r>
              <a:rPr lang="fa-IR" sz="2800" dirty="0">
                <a:cs typeface="B Nazanin" panose="00000400000000000000" pitchFamily="2" charset="-78"/>
              </a:rPr>
              <a:t> داخل کشور </a:t>
            </a:r>
          </a:p>
          <a:p>
            <a:pPr>
              <a:buClr>
                <a:srgbClr val="C00000"/>
              </a:buClr>
              <a:buFont typeface="Wingdings" panose="05000000000000000000" pitchFamily="2" charset="2"/>
              <a:buChar char="ü"/>
            </a:pPr>
            <a:r>
              <a:rPr lang="fa-IR" sz="2800" dirty="0">
                <a:cs typeface="B Nazanin" panose="00000400000000000000" pitchFamily="2" charset="-78"/>
              </a:rPr>
              <a:t>قطع وابستگی سرویس </a:t>
            </a:r>
            <a:r>
              <a:rPr lang="en-US" sz="2800" dirty="0">
                <a:cs typeface="B Nazanin" panose="00000400000000000000" pitchFamily="2" charset="-78"/>
              </a:rPr>
              <a:t>DNS</a:t>
            </a:r>
            <a:r>
              <a:rPr lang="fa-IR" sz="2800" dirty="0">
                <a:cs typeface="B Nazanin" panose="00000400000000000000" pitchFamily="2" charset="-78"/>
              </a:rPr>
              <a:t> کشور به ساختار </a:t>
            </a:r>
            <a:r>
              <a:rPr lang="en-US" sz="2800" dirty="0">
                <a:cs typeface="B Nazanin" panose="00000400000000000000" pitchFamily="2" charset="-78"/>
              </a:rPr>
              <a:t>DNS</a:t>
            </a:r>
            <a:r>
              <a:rPr lang="fa-IR" sz="2800" dirty="0">
                <a:cs typeface="B Nazanin" panose="00000400000000000000" pitchFamily="2" charset="-78"/>
              </a:rPr>
              <a:t> جهانی و افزایش امنیت سرویس و حفظ استقلال کشور در حوزه فضای مجازی</a:t>
            </a:r>
          </a:p>
          <a:p>
            <a:pPr>
              <a:buClr>
                <a:srgbClr val="C00000"/>
              </a:buClr>
              <a:buFont typeface="Wingdings" panose="05000000000000000000" pitchFamily="2" charset="2"/>
              <a:buChar char="ü"/>
            </a:pPr>
            <a:r>
              <a:rPr lang="fa-IR" sz="2800" dirty="0">
                <a:cs typeface="B Nazanin" panose="00000400000000000000" pitchFamily="2" charset="-78"/>
              </a:rPr>
              <a:t>قابلیت نگهداری و پشتیبانی کارآمدتر و کاهش اختلال سرویس </a:t>
            </a:r>
            <a:r>
              <a:rPr lang="en-US" sz="2800" dirty="0">
                <a:cs typeface="B Nazanin" panose="00000400000000000000" pitchFamily="2" charset="-78"/>
              </a:rPr>
              <a:t>DNS</a:t>
            </a:r>
            <a:r>
              <a:rPr lang="fa-IR" sz="2800" dirty="0">
                <a:cs typeface="B Nazanin" panose="00000400000000000000" pitchFamily="2" charset="-78"/>
              </a:rPr>
              <a:t> داخل کشور</a:t>
            </a:r>
          </a:p>
          <a:p>
            <a:pPr>
              <a:buClr>
                <a:srgbClr val="C00000"/>
              </a:buClr>
              <a:buFont typeface="Wingdings" panose="05000000000000000000" pitchFamily="2" charset="2"/>
              <a:buChar char="ü"/>
            </a:pPr>
            <a:r>
              <a:rPr lang="fa-IR" sz="2800" dirty="0">
                <a:cs typeface="B Nazanin" panose="00000400000000000000" pitchFamily="2" charset="-78"/>
              </a:rPr>
              <a:t>قابلیت پاسخگویی به درخواست های کاربران  با قابلیت اطمینان و امنیت بالا</a:t>
            </a:r>
          </a:p>
          <a:p>
            <a:pPr>
              <a:buClr>
                <a:srgbClr val="C00000"/>
              </a:buClr>
              <a:buFont typeface="Wingdings" panose="05000000000000000000" pitchFamily="2" charset="2"/>
              <a:buChar char="ü"/>
            </a:pPr>
            <a:r>
              <a:rPr lang="fa-IR" sz="2800" dirty="0">
                <a:cs typeface="B Nazanin" panose="00000400000000000000" pitchFamily="2" charset="-78"/>
              </a:rPr>
              <a:t>کمک به افزایش ظرفیت زیرساخت فعلی بستر اینترنت کشور در پاسخگویی به تعداد درخواست های کاربران   </a:t>
            </a:r>
          </a:p>
          <a:p>
            <a:pPr>
              <a:buFont typeface="Wingdings" panose="05000000000000000000" pitchFamily="2" charset="2"/>
              <a:buChar char="Ø"/>
            </a:pPr>
            <a:endParaRPr lang="en-US" dirty="0">
              <a:cs typeface="B Nazanin" panose="00000400000000000000" pitchFamily="2" charset="-78"/>
            </a:endParaRPr>
          </a:p>
        </p:txBody>
      </p:sp>
      <p:sp>
        <p:nvSpPr>
          <p:cNvPr id="3" name="Slide Number Placeholder 2"/>
          <p:cNvSpPr>
            <a:spLocks noGrp="1"/>
          </p:cNvSpPr>
          <p:nvPr>
            <p:ph type="sldNum" sz="quarter" idx="12"/>
          </p:nvPr>
        </p:nvSpPr>
        <p:spPr/>
        <p:txBody>
          <a:bodyPr/>
          <a:lstStyle/>
          <a:p>
            <a:fld id="{FF79A239-ECDC-489A-A38C-7C34C78ABD81}" type="slidenum">
              <a:rPr lang="en-US" smtClean="0"/>
              <a:t>28</a:t>
            </a:fld>
            <a:endParaRPr lang="en-US" dirty="0"/>
          </a:p>
        </p:txBody>
      </p:sp>
    </p:spTree>
    <p:extLst>
      <p:ext uri="{BB962C8B-B14F-4D97-AF65-F5344CB8AC3E}">
        <p14:creationId xmlns:p14="http://schemas.microsoft.com/office/powerpoint/2010/main" val="2775874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3AAF8E8D-A8E1-4D88-A189-251DEBA2C15A}"/>
              </a:ext>
            </a:extLst>
          </p:cNvPr>
          <p:cNvSpPr txBox="1">
            <a:spLocks/>
          </p:cNvSpPr>
          <p:nvPr/>
        </p:nvSpPr>
        <p:spPr>
          <a:xfrm>
            <a:off x="0" y="306989"/>
            <a:ext cx="12191999" cy="607412"/>
          </a:xfrm>
          <a:prstGeom prst="rect">
            <a:avLst/>
          </a:prstGeom>
        </p:spPr>
        <p:txBody>
          <a:bodyPr/>
          <a:lstStyle>
            <a:lvl1pPr algn="ctr" defTabSz="914400" rtl="1" eaLnBrk="1" latinLnBrk="0" hangingPunct="1">
              <a:spcBef>
                <a:spcPct val="0"/>
              </a:spcBef>
              <a:buNone/>
              <a:defRPr sz="4400" kern="1200">
                <a:solidFill>
                  <a:schemeClr val="tx1"/>
                </a:solidFill>
                <a:latin typeface="+mj-lt"/>
                <a:ea typeface="+mj-ea"/>
                <a:cs typeface="+mj-cs"/>
              </a:defRPr>
            </a:lvl1pPr>
          </a:lstStyle>
          <a:p>
            <a:r>
              <a:rPr lang="fa-IR" sz="2800" b="1" dirty="0">
                <a:solidFill>
                  <a:schemeClr val="tx2">
                    <a:lumMod val="60000"/>
                    <a:lumOff val="40000"/>
                  </a:schemeClr>
                </a:solidFill>
                <a:cs typeface="B Nazanin" panose="00000400000000000000" pitchFamily="2" charset="-78"/>
              </a:rPr>
              <a:t>تعریف و محدوده کاری پروژه</a:t>
            </a:r>
          </a:p>
        </p:txBody>
      </p:sp>
      <p:sp>
        <p:nvSpPr>
          <p:cNvPr id="3" name="Slide Number Placeholder 2"/>
          <p:cNvSpPr>
            <a:spLocks noGrp="1"/>
          </p:cNvSpPr>
          <p:nvPr>
            <p:ph type="sldNum" sz="quarter" idx="12"/>
          </p:nvPr>
        </p:nvSpPr>
        <p:spPr/>
        <p:txBody>
          <a:bodyPr/>
          <a:lstStyle/>
          <a:p>
            <a:fld id="{FF79A239-ECDC-489A-A38C-7C34C78ABD81}" type="slidenum">
              <a:rPr lang="en-US" smtClean="0"/>
              <a:t>29</a:t>
            </a:fld>
            <a:endParaRPr lang="en-US" dirty="0"/>
          </a:p>
        </p:txBody>
      </p:sp>
      <p:sp>
        <p:nvSpPr>
          <p:cNvPr id="10" name="TextBox 9">
            <a:extLst>
              <a:ext uri="{FF2B5EF4-FFF2-40B4-BE49-F238E27FC236}">
                <a16:creationId xmlns:a16="http://schemas.microsoft.com/office/drawing/2014/main" id="{41A0A300-8EE8-4A7A-9F58-F4C330C557A1}"/>
              </a:ext>
            </a:extLst>
          </p:cNvPr>
          <p:cNvSpPr txBox="1"/>
          <p:nvPr/>
        </p:nvSpPr>
        <p:spPr>
          <a:xfrm>
            <a:off x="751840" y="1492130"/>
            <a:ext cx="10505440" cy="4154984"/>
          </a:xfrm>
          <a:prstGeom prst="rect">
            <a:avLst/>
          </a:prstGeom>
          <a:noFill/>
        </p:spPr>
        <p:txBody>
          <a:bodyPr wrap="square">
            <a:spAutoFit/>
          </a:bodyPr>
          <a:lstStyle/>
          <a:p>
            <a:pPr algn="just" rtl="1"/>
            <a:r>
              <a:rPr lang="fa-IR" sz="2200" dirty="0">
                <a:solidFill>
                  <a:schemeClr val="accent4">
                    <a:lumMod val="50000"/>
                  </a:schemeClr>
                </a:solidFill>
                <a:cs typeface="B Nazanin" panose="00000400000000000000" pitchFamily="2" charset="-78"/>
              </a:rPr>
              <a:t>با پیاده سازی کامل  شبکه </a:t>
            </a:r>
            <a:r>
              <a:rPr lang="en-US" sz="2200" dirty="0">
                <a:solidFill>
                  <a:schemeClr val="accent4">
                    <a:lumMod val="50000"/>
                  </a:schemeClr>
                </a:solidFill>
                <a:cs typeface="B Nazanin" panose="00000400000000000000" pitchFamily="2" charset="-78"/>
              </a:rPr>
              <a:t>DNS</a:t>
            </a:r>
            <a:r>
              <a:rPr lang="fa-IR" sz="2200" dirty="0">
                <a:solidFill>
                  <a:schemeClr val="accent4">
                    <a:lumMod val="50000"/>
                  </a:schemeClr>
                </a:solidFill>
                <a:cs typeface="B Nazanin" panose="00000400000000000000" pitchFamily="2" charset="-78"/>
              </a:rPr>
              <a:t> بومی در داخل کشور، کلیه ساختار سلسله مراتبی D</a:t>
            </a:r>
            <a:r>
              <a:rPr lang="en-US" sz="2200" dirty="0">
                <a:solidFill>
                  <a:schemeClr val="accent4">
                    <a:lumMod val="50000"/>
                  </a:schemeClr>
                </a:solidFill>
                <a:cs typeface="B Nazanin" panose="00000400000000000000" pitchFamily="2" charset="-78"/>
              </a:rPr>
              <a:t>NS</a:t>
            </a:r>
            <a:r>
              <a:rPr lang="fa-IR" sz="2200" dirty="0">
                <a:solidFill>
                  <a:schemeClr val="accent4">
                    <a:lumMod val="50000"/>
                  </a:schemeClr>
                </a:solidFill>
                <a:cs typeface="B Nazanin" panose="00000400000000000000" pitchFamily="2" charset="-78"/>
              </a:rPr>
              <a:t> در داخل کشور پیاده سازی شده و درصورت قطعی ارتباط بین الملل، پاسخگویی به درخواست های </a:t>
            </a:r>
            <a:r>
              <a:rPr lang="en-US" sz="2200" dirty="0">
                <a:solidFill>
                  <a:schemeClr val="accent4">
                    <a:lumMod val="50000"/>
                  </a:schemeClr>
                </a:solidFill>
                <a:cs typeface="B Nazanin" panose="00000400000000000000" pitchFamily="2" charset="-78"/>
              </a:rPr>
              <a:t>DNS</a:t>
            </a:r>
            <a:r>
              <a:rPr lang="fa-IR" sz="2200" dirty="0">
                <a:solidFill>
                  <a:schemeClr val="accent4">
                    <a:lumMod val="50000"/>
                  </a:schemeClr>
                </a:solidFill>
                <a:cs typeface="B Nazanin" panose="00000400000000000000" pitchFamily="2" charset="-78"/>
              </a:rPr>
              <a:t> دامنه های </a:t>
            </a:r>
            <a:r>
              <a:rPr lang="en-US" sz="2200" dirty="0">
                <a:solidFill>
                  <a:schemeClr val="accent4">
                    <a:lumMod val="50000"/>
                  </a:schemeClr>
                </a:solidFill>
                <a:cs typeface="B Nazanin" panose="00000400000000000000" pitchFamily="2" charset="-78"/>
              </a:rPr>
              <a:t>.</a:t>
            </a:r>
            <a:r>
              <a:rPr lang="en-US" sz="2200" dirty="0" err="1">
                <a:solidFill>
                  <a:schemeClr val="accent4">
                    <a:lumMod val="50000"/>
                  </a:schemeClr>
                </a:solidFill>
                <a:cs typeface="B Nazanin" panose="00000400000000000000" pitchFamily="2" charset="-78"/>
              </a:rPr>
              <a:t>ir</a:t>
            </a:r>
            <a:r>
              <a:rPr lang="fa-IR" sz="2200" dirty="0">
                <a:solidFill>
                  <a:schemeClr val="accent4">
                    <a:lumMod val="50000"/>
                  </a:schemeClr>
                </a:solidFill>
                <a:cs typeface="B Nazanin" panose="00000400000000000000" pitchFamily="2" charset="-78"/>
              </a:rPr>
              <a:t> و همچنین درخواست های دامنه های غیر </a:t>
            </a:r>
            <a:r>
              <a:rPr lang="en-US" sz="2200" dirty="0">
                <a:solidFill>
                  <a:schemeClr val="accent4">
                    <a:lumMod val="50000"/>
                  </a:schemeClr>
                </a:solidFill>
                <a:cs typeface="B Nazanin" panose="00000400000000000000" pitchFamily="2" charset="-78"/>
              </a:rPr>
              <a:t>.</a:t>
            </a:r>
            <a:r>
              <a:rPr lang="en-US" sz="2200" dirty="0" err="1">
                <a:solidFill>
                  <a:schemeClr val="accent4">
                    <a:lumMod val="50000"/>
                  </a:schemeClr>
                </a:solidFill>
                <a:cs typeface="B Nazanin" panose="00000400000000000000" pitchFamily="2" charset="-78"/>
              </a:rPr>
              <a:t>ir</a:t>
            </a:r>
            <a:r>
              <a:rPr lang="fa-IR" sz="2200" dirty="0">
                <a:solidFill>
                  <a:schemeClr val="accent4">
                    <a:lumMod val="50000"/>
                  </a:schemeClr>
                </a:solidFill>
                <a:cs typeface="B Nazanin" panose="00000400000000000000" pitchFamily="2" charset="-78"/>
              </a:rPr>
              <a:t> میزبانی داخل کشور که در پرتال پیاده سازی در پروژه ثبت شده باشند، انجام خواهد شد. </a:t>
            </a:r>
          </a:p>
          <a:p>
            <a:pPr algn="just" rtl="1"/>
            <a:r>
              <a:rPr lang="fa-IR" sz="2200" dirty="0">
                <a:solidFill>
                  <a:schemeClr val="accent4">
                    <a:lumMod val="50000"/>
                  </a:schemeClr>
                </a:solidFill>
                <a:cs typeface="B Nazanin" panose="00000400000000000000" pitchFamily="2" charset="-78"/>
              </a:rPr>
              <a:t>سیستم های پیاده سازی شده در شبکه </a:t>
            </a:r>
            <a:r>
              <a:rPr lang="en-US" sz="2200" dirty="0">
                <a:solidFill>
                  <a:schemeClr val="accent4">
                    <a:lumMod val="50000"/>
                  </a:schemeClr>
                </a:solidFill>
                <a:cs typeface="B Nazanin" panose="00000400000000000000" pitchFamily="2" charset="-78"/>
              </a:rPr>
              <a:t>DNS</a:t>
            </a:r>
            <a:r>
              <a:rPr lang="fa-IR" sz="2200" dirty="0">
                <a:solidFill>
                  <a:schemeClr val="accent4">
                    <a:lumMod val="50000"/>
                  </a:schemeClr>
                </a:solidFill>
                <a:cs typeface="B Nazanin" panose="00000400000000000000" pitchFamily="2" charset="-78"/>
              </a:rPr>
              <a:t> بومی عبارتند از:</a:t>
            </a:r>
          </a:p>
          <a:p>
            <a:pPr marL="342900" indent="-342900" algn="just" rtl="1">
              <a:buFont typeface="Wingdings" panose="05000000000000000000" pitchFamily="2" charset="2"/>
              <a:buChar char="q"/>
            </a:pPr>
            <a:r>
              <a:rPr lang="fa-IR" sz="2200" dirty="0">
                <a:cs typeface="B Nazanin" panose="00000400000000000000" pitchFamily="2" charset="-78"/>
              </a:rPr>
              <a:t>طراحی و پیاده سازی</a:t>
            </a:r>
            <a:r>
              <a:rPr lang="en-US" sz="2200" dirty="0">
                <a:cs typeface="B Nazanin" panose="00000400000000000000" pitchFamily="2" charset="-78"/>
              </a:rPr>
              <a:t> </a:t>
            </a:r>
            <a:r>
              <a:rPr lang="fa-IR" sz="2200" dirty="0">
                <a:cs typeface="B Nazanin" panose="00000400000000000000" pitchFamily="2" charset="-78"/>
              </a:rPr>
              <a:t>سرورهای ریشه (</a:t>
            </a:r>
            <a:r>
              <a:rPr lang="en-US" sz="2200" dirty="0">
                <a:cs typeface="B Nazanin" panose="00000400000000000000" pitchFamily="2" charset="-78"/>
              </a:rPr>
              <a:t>Root</a:t>
            </a:r>
            <a:r>
              <a:rPr lang="fa-IR" sz="2200" dirty="0">
                <a:cs typeface="B Nazanin" panose="00000400000000000000" pitchFamily="2" charset="-78"/>
              </a:rPr>
              <a:t>) و سطح بالا (</a:t>
            </a:r>
            <a:r>
              <a:rPr lang="en-US" sz="2200" dirty="0">
                <a:cs typeface="B Nazanin" panose="00000400000000000000" pitchFamily="2" charset="-78"/>
              </a:rPr>
              <a:t>TLD</a:t>
            </a:r>
            <a:r>
              <a:rPr lang="fa-IR" sz="2200" dirty="0">
                <a:cs typeface="B Nazanin" panose="00000400000000000000" pitchFamily="2" charset="-78"/>
              </a:rPr>
              <a:t>)</a:t>
            </a:r>
          </a:p>
          <a:p>
            <a:pPr marL="342900" indent="-342900" algn="just" rtl="1">
              <a:buFont typeface="Wingdings" panose="05000000000000000000" pitchFamily="2" charset="2"/>
              <a:buChar char="q"/>
            </a:pPr>
            <a:r>
              <a:rPr lang="fa-IR" sz="2200" dirty="0">
                <a:cs typeface="B Nazanin" panose="00000400000000000000" pitchFamily="2" charset="-78"/>
              </a:rPr>
              <a:t>طراحی و پیاده سازی</a:t>
            </a:r>
            <a:r>
              <a:rPr lang="en-US" sz="2200" dirty="0">
                <a:cs typeface="B Nazanin" panose="00000400000000000000" pitchFamily="2" charset="-78"/>
              </a:rPr>
              <a:t> </a:t>
            </a:r>
            <a:r>
              <a:rPr lang="fa-IR" sz="2200" dirty="0">
                <a:cs typeface="B Nazanin" panose="00000400000000000000" pitchFamily="2" charset="-78"/>
              </a:rPr>
              <a:t>سرورهای بازگشتی (</a:t>
            </a:r>
            <a:r>
              <a:rPr lang="en-US" sz="2200" dirty="0">
                <a:cs typeface="B Nazanin" panose="00000400000000000000" pitchFamily="2" charset="-78"/>
              </a:rPr>
              <a:t>Recursive</a:t>
            </a:r>
            <a:r>
              <a:rPr lang="fa-IR" sz="2200" dirty="0">
                <a:cs typeface="B Nazanin" panose="00000400000000000000" pitchFamily="2" charset="-78"/>
              </a:rPr>
              <a:t>) و کش(</a:t>
            </a:r>
            <a:r>
              <a:rPr lang="en-US" sz="2200" dirty="0">
                <a:cs typeface="B Nazanin" panose="00000400000000000000" pitchFamily="2" charset="-78"/>
              </a:rPr>
              <a:t>Cache</a:t>
            </a:r>
            <a:r>
              <a:rPr lang="fa-IR" sz="2200" dirty="0">
                <a:cs typeface="B Nazanin" panose="00000400000000000000" pitchFamily="2" charset="-78"/>
              </a:rPr>
              <a:t>)</a:t>
            </a:r>
          </a:p>
          <a:p>
            <a:pPr marL="342900" indent="-342900" algn="just" rtl="1">
              <a:buFont typeface="Wingdings" panose="05000000000000000000" pitchFamily="2" charset="2"/>
              <a:buChar char="q"/>
            </a:pPr>
            <a:r>
              <a:rPr lang="fa-IR" sz="2200" dirty="0">
                <a:cs typeface="B Nazanin" panose="00000400000000000000" pitchFamily="2" charset="-78"/>
              </a:rPr>
              <a:t>طراحی و پیاده سازی سرورهای نام   </a:t>
            </a:r>
            <a:r>
              <a:rPr lang="en-US" sz="2200" dirty="0">
                <a:cs typeface="B Nazanin" panose="00000400000000000000" pitchFamily="2" charset="-78"/>
              </a:rPr>
              <a:t> </a:t>
            </a:r>
            <a:r>
              <a:rPr lang="en-US" sz="2200" dirty="0" err="1">
                <a:cs typeface="B Nazanin" panose="00000400000000000000" pitchFamily="2" charset="-78"/>
              </a:rPr>
              <a:t>Authoritative_NS</a:t>
            </a:r>
            <a:endParaRPr lang="fa-IR" sz="2200" dirty="0">
              <a:cs typeface="B Nazanin" panose="00000400000000000000" pitchFamily="2" charset="-78"/>
            </a:endParaRPr>
          </a:p>
          <a:p>
            <a:pPr marL="342900" indent="-342900" algn="just" rtl="1">
              <a:buFont typeface="Wingdings" panose="05000000000000000000" pitchFamily="2" charset="2"/>
              <a:buChar char="q"/>
            </a:pPr>
            <a:r>
              <a:rPr lang="fa-IR" sz="2200" dirty="0">
                <a:cs typeface="B Nazanin" panose="00000400000000000000" pitchFamily="2" charset="-78"/>
              </a:rPr>
              <a:t>طراحی و پیاده سازی پرتال ثبت نام دامنه های داخل کشور</a:t>
            </a:r>
          </a:p>
          <a:p>
            <a:pPr marL="342900" indent="-342900" algn="just" rtl="1">
              <a:buFont typeface="Wingdings" panose="05000000000000000000" pitchFamily="2" charset="2"/>
              <a:buChar char="q"/>
            </a:pPr>
            <a:r>
              <a:rPr lang="fa-IR" sz="2200" dirty="0">
                <a:cs typeface="B Nazanin" panose="00000400000000000000" pitchFamily="2" charset="-78"/>
              </a:rPr>
              <a:t>سامانه مدیریت مرکزی (</a:t>
            </a:r>
            <a:r>
              <a:rPr lang="en-US" sz="2200" dirty="0">
                <a:cs typeface="B Nazanin" panose="00000400000000000000" pitchFamily="2" charset="-78"/>
              </a:rPr>
              <a:t>OMS</a:t>
            </a:r>
            <a:r>
              <a:rPr lang="fa-IR" sz="2200" dirty="0">
                <a:cs typeface="B Nazanin" panose="00000400000000000000" pitchFamily="2" charset="-78"/>
              </a:rPr>
              <a:t>) </a:t>
            </a:r>
          </a:p>
          <a:p>
            <a:pPr marL="342900" indent="-342900" algn="just" rtl="1">
              <a:buFont typeface="Wingdings" panose="05000000000000000000" pitchFamily="2" charset="2"/>
              <a:buChar char="q"/>
            </a:pPr>
            <a:r>
              <a:rPr lang="fa-IR" sz="2200" dirty="0">
                <a:cs typeface="B Nazanin" panose="00000400000000000000" pitchFamily="2" charset="-78"/>
              </a:rPr>
              <a:t>سامانه مانیتورینگ جامع</a:t>
            </a:r>
          </a:p>
          <a:p>
            <a:pPr marL="342900" indent="-342900" algn="just" rtl="1">
              <a:buFont typeface="Wingdings" panose="05000000000000000000" pitchFamily="2" charset="2"/>
              <a:buChar char="q"/>
            </a:pPr>
            <a:r>
              <a:rPr lang="fa-IR" sz="2200" dirty="0">
                <a:cs typeface="B Nazanin" panose="00000400000000000000" pitchFamily="2" charset="-78"/>
              </a:rPr>
              <a:t>سامانه پردازش لاگ ها</a:t>
            </a:r>
            <a:endParaRPr lang="en-US" sz="2200" dirty="0"/>
          </a:p>
          <a:p>
            <a:pPr marL="342900" indent="-342900" algn="just" rtl="1">
              <a:buFont typeface="Wingdings" panose="05000000000000000000" pitchFamily="2" charset="2"/>
              <a:buChar char="q"/>
            </a:pPr>
            <a:r>
              <a:rPr lang="fa-IR" sz="2200" dirty="0">
                <a:cs typeface="B Nazanin" panose="00000400000000000000" pitchFamily="2" charset="-78"/>
              </a:rPr>
              <a:t>پیاده سازی ساختار شبکه اختصاصی مجزا</a:t>
            </a:r>
            <a:endParaRPr lang="en-US" sz="2200" dirty="0"/>
          </a:p>
        </p:txBody>
      </p:sp>
    </p:spTree>
    <p:extLst>
      <p:ext uri="{BB962C8B-B14F-4D97-AF65-F5344CB8AC3E}">
        <p14:creationId xmlns:p14="http://schemas.microsoft.com/office/powerpoint/2010/main" val="3281809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fa-IR" sz="2000" dirty="0"/>
              <a:t>ارزش ها (</a:t>
            </a:r>
            <a:r>
              <a:rPr lang="en-US" sz="2000" dirty="0"/>
              <a:t>Values</a:t>
            </a:r>
            <a:r>
              <a:rPr lang="fa-IR" sz="2000" dirty="0"/>
              <a:t>) در شرکت فرافن</a:t>
            </a:r>
            <a:endParaRPr lang="en-US" sz="2000" dirty="0"/>
          </a:p>
        </p:txBody>
      </p:sp>
      <p:grpSp>
        <p:nvGrpSpPr>
          <p:cNvPr id="10" name="Group 9"/>
          <p:cNvGrpSpPr/>
          <p:nvPr/>
        </p:nvGrpSpPr>
        <p:grpSpPr>
          <a:xfrm>
            <a:off x="1517366" y="1219201"/>
            <a:ext cx="9156570" cy="4486603"/>
            <a:chOff x="-6634" y="1152197"/>
            <a:chExt cx="9156570" cy="4486603"/>
          </a:xfrm>
        </p:grpSpPr>
        <p:sp>
          <p:nvSpPr>
            <p:cNvPr id="74" name="Freeform 51"/>
            <p:cNvSpPr>
              <a:spLocks/>
            </p:cNvSpPr>
            <p:nvPr/>
          </p:nvSpPr>
          <p:spPr bwMode="auto">
            <a:xfrm rot="12900000">
              <a:off x="3452256" y="1597540"/>
              <a:ext cx="2452217" cy="1133622"/>
            </a:xfrm>
            <a:custGeom>
              <a:avLst/>
              <a:gdLst>
                <a:gd name="T0" fmla="*/ 2566 w 2566"/>
                <a:gd name="T1" fmla="*/ 1212 h 1276"/>
                <a:gd name="T2" fmla="*/ 1746 w 2566"/>
                <a:gd name="T3" fmla="*/ 708 h 1276"/>
                <a:gd name="T4" fmla="*/ 545 w 2566"/>
                <a:gd name="T5" fmla="*/ 0 h 1276"/>
                <a:gd name="T6" fmla="*/ 0 w 2566"/>
                <a:gd name="T7" fmla="*/ 371 h 1276"/>
                <a:gd name="T8" fmla="*/ 1973 w 2566"/>
                <a:gd name="T9" fmla="*/ 1276 h 1276"/>
                <a:gd name="T10" fmla="*/ 2566 w 2566"/>
                <a:gd name="T11" fmla="*/ 1212 h 1276"/>
              </a:gdLst>
              <a:ahLst/>
              <a:cxnLst>
                <a:cxn ang="0">
                  <a:pos x="T0" y="T1"/>
                </a:cxn>
                <a:cxn ang="0">
                  <a:pos x="T2" y="T3"/>
                </a:cxn>
                <a:cxn ang="0">
                  <a:pos x="T4" y="T5"/>
                </a:cxn>
                <a:cxn ang="0">
                  <a:pos x="T6" y="T7"/>
                </a:cxn>
                <a:cxn ang="0">
                  <a:pos x="T8" y="T9"/>
                </a:cxn>
                <a:cxn ang="0">
                  <a:pos x="T10" y="T11"/>
                </a:cxn>
              </a:cxnLst>
              <a:rect l="0" t="0" r="r" b="b"/>
              <a:pathLst>
                <a:path w="2566" h="1276">
                  <a:moveTo>
                    <a:pt x="2566" y="1212"/>
                  </a:moveTo>
                  <a:lnTo>
                    <a:pt x="1746" y="708"/>
                  </a:lnTo>
                  <a:lnTo>
                    <a:pt x="545" y="0"/>
                  </a:lnTo>
                  <a:lnTo>
                    <a:pt x="0" y="371"/>
                  </a:lnTo>
                  <a:lnTo>
                    <a:pt x="1973" y="1276"/>
                  </a:lnTo>
                  <a:lnTo>
                    <a:pt x="2566" y="1212"/>
                  </a:lnTo>
                  <a:close/>
                </a:path>
              </a:pathLst>
            </a:custGeom>
            <a:gradFill flip="none" rotWithShape="1">
              <a:gsLst>
                <a:gs pos="100000">
                  <a:srgbClr val="5D5D5D">
                    <a:alpha val="0"/>
                  </a:srgbClr>
                </a:gs>
                <a:gs pos="79819">
                  <a:srgbClr val="5D5D5D">
                    <a:alpha val="19000"/>
                  </a:srgbClr>
                </a:gs>
                <a:gs pos="69000">
                  <a:srgbClr val="5D5D5D">
                    <a:alpha val="72000"/>
                  </a:srgbClr>
                </a:gs>
                <a:gs pos="27000">
                  <a:sysClr val="windowText" lastClr="000000">
                    <a:lumMod val="95000"/>
                    <a:lumOff val="5000"/>
                  </a:sysClr>
                </a:gs>
                <a:gs pos="52000">
                  <a:sysClr val="windowText" lastClr="000000">
                    <a:lumMod val="95000"/>
                    <a:lumOff val="5000"/>
                    <a:alpha val="83000"/>
                  </a:sysClr>
                </a:gs>
              </a:gsLst>
              <a:lin ang="10800000" scaled="1"/>
              <a:tileRect/>
            </a:gradFill>
            <a:ln>
              <a:noFill/>
            </a:ln>
            <a:effectLst>
              <a:softEdge rad="139700"/>
            </a:effectLst>
          </p:spPr>
          <p:txBody>
            <a:bodyPr vert="horz" wrap="square" lIns="68580" tIns="34290" rIns="68580" bIns="34290" numCol="1" anchor="t" anchorCtr="0" compatLnSpc="1">
              <a:prstTxWarp prst="textNoShape">
                <a:avLst/>
              </a:prstTxWarp>
            </a:bodyPr>
            <a:lstStyle/>
            <a:p>
              <a:pPr>
                <a:defRPr/>
              </a:pPr>
              <a:endParaRPr lang="zh-CN" altLang="en-US" sz="1350" kern="0" dirty="0">
                <a:solidFill>
                  <a:prstClr val="black"/>
                </a:solidFill>
                <a:latin typeface="Calibri"/>
                <a:ea typeface="宋体" panose="02010600030101010101" pitchFamily="2" charset="-122"/>
              </a:endParaRPr>
            </a:p>
          </p:txBody>
        </p:sp>
        <p:sp>
          <p:nvSpPr>
            <p:cNvPr id="76" name="Freeform 51"/>
            <p:cNvSpPr>
              <a:spLocks/>
            </p:cNvSpPr>
            <p:nvPr/>
          </p:nvSpPr>
          <p:spPr bwMode="auto">
            <a:xfrm rot="17580000">
              <a:off x="5317388" y="2294635"/>
              <a:ext cx="2469744" cy="1238135"/>
            </a:xfrm>
            <a:custGeom>
              <a:avLst/>
              <a:gdLst>
                <a:gd name="T0" fmla="*/ 2566 w 2566"/>
                <a:gd name="T1" fmla="*/ 1212 h 1276"/>
                <a:gd name="T2" fmla="*/ 1746 w 2566"/>
                <a:gd name="T3" fmla="*/ 708 h 1276"/>
                <a:gd name="T4" fmla="*/ 545 w 2566"/>
                <a:gd name="T5" fmla="*/ 0 h 1276"/>
                <a:gd name="T6" fmla="*/ 0 w 2566"/>
                <a:gd name="T7" fmla="*/ 371 h 1276"/>
                <a:gd name="T8" fmla="*/ 1973 w 2566"/>
                <a:gd name="T9" fmla="*/ 1276 h 1276"/>
                <a:gd name="T10" fmla="*/ 2566 w 2566"/>
                <a:gd name="T11" fmla="*/ 1212 h 1276"/>
              </a:gdLst>
              <a:ahLst/>
              <a:cxnLst>
                <a:cxn ang="0">
                  <a:pos x="T0" y="T1"/>
                </a:cxn>
                <a:cxn ang="0">
                  <a:pos x="T2" y="T3"/>
                </a:cxn>
                <a:cxn ang="0">
                  <a:pos x="T4" y="T5"/>
                </a:cxn>
                <a:cxn ang="0">
                  <a:pos x="T6" y="T7"/>
                </a:cxn>
                <a:cxn ang="0">
                  <a:pos x="T8" y="T9"/>
                </a:cxn>
                <a:cxn ang="0">
                  <a:pos x="T10" y="T11"/>
                </a:cxn>
              </a:cxnLst>
              <a:rect l="0" t="0" r="r" b="b"/>
              <a:pathLst>
                <a:path w="2566" h="1276">
                  <a:moveTo>
                    <a:pt x="2566" y="1212"/>
                  </a:moveTo>
                  <a:lnTo>
                    <a:pt x="1746" y="708"/>
                  </a:lnTo>
                  <a:lnTo>
                    <a:pt x="545" y="0"/>
                  </a:lnTo>
                  <a:lnTo>
                    <a:pt x="0" y="371"/>
                  </a:lnTo>
                  <a:lnTo>
                    <a:pt x="1973" y="1276"/>
                  </a:lnTo>
                  <a:lnTo>
                    <a:pt x="2566" y="1212"/>
                  </a:lnTo>
                  <a:close/>
                </a:path>
              </a:pathLst>
            </a:custGeom>
            <a:gradFill flip="none" rotWithShape="1">
              <a:gsLst>
                <a:gs pos="100000">
                  <a:srgbClr val="5D5D5D">
                    <a:alpha val="0"/>
                  </a:srgbClr>
                </a:gs>
                <a:gs pos="79819">
                  <a:srgbClr val="5D5D5D">
                    <a:alpha val="19000"/>
                  </a:srgbClr>
                </a:gs>
                <a:gs pos="69000">
                  <a:srgbClr val="5D5D5D">
                    <a:alpha val="72000"/>
                  </a:srgbClr>
                </a:gs>
                <a:gs pos="27000">
                  <a:sysClr val="windowText" lastClr="000000">
                    <a:lumMod val="95000"/>
                    <a:lumOff val="5000"/>
                  </a:sysClr>
                </a:gs>
                <a:gs pos="52000">
                  <a:sysClr val="windowText" lastClr="000000">
                    <a:lumMod val="95000"/>
                    <a:lumOff val="5000"/>
                    <a:alpha val="83000"/>
                  </a:sysClr>
                </a:gs>
              </a:gsLst>
              <a:lin ang="10800000" scaled="1"/>
              <a:tileRect/>
            </a:gradFill>
            <a:ln>
              <a:noFill/>
            </a:ln>
            <a:effectLst>
              <a:softEdge rad="139700"/>
            </a:effectLst>
          </p:spPr>
          <p:txBody>
            <a:bodyPr vert="horz" wrap="square" lIns="68580" tIns="34290" rIns="68580" bIns="34290" numCol="1" anchor="t" anchorCtr="0" compatLnSpc="1">
              <a:prstTxWarp prst="textNoShape">
                <a:avLst/>
              </a:prstTxWarp>
            </a:bodyPr>
            <a:lstStyle/>
            <a:p>
              <a:pPr>
                <a:defRPr/>
              </a:pPr>
              <a:endParaRPr lang="zh-CN" altLang="en-US" sz="1350" kern="0" dirty="0">
                <a:solidFill>
                  <a:prstClr val="black"/>
                </a:solidFill>
                <a:latin typeface="Calibri"/>
                <a:ea typeface="宋体" panose="02010600030101010101" pitchFamily="2" charset="-122"/>
              </a:endParaRPr>
            </a:p>
          </p:txBody>
        </p:sp>
        <p:sp>
          <p:nvSpPr>
            <p:cNvPr id="77" name="任意多边形 135"/>
            <p:cNvSpPr>
              <a:spLocks/>
            </p:cNvSpPr>
            <p:nvPr/>
          </p:nvSpPr>
          <p:spPr bwMode="auto">
            <a:xfrm>
              <a:off x="5583048" y="1267761"/>
              <a:ext cx="3560952" cy="4286488"/>
            </a:xfrm>
            <a:custGeom>
              <a:avLst/>
              <a:gdLst>
                <a:gd name="connsiteX0" fmla="*/ 3924351 w 4757850"/>
                <a:gd name="connsiteY0" fmla="*/ 0 h 6888083"/>
                <a:gd name="connsiteX1" fmla="*/ 4757850 w 4757850"/>
                <a:gd name="connsiteY1" fmla="*/ 0 h 6888083"/>
                <a:gd name="connsiteX2" fmla="*/ 4757850 w 4757850"/>
                <a:gd name="connsiteY2" fmla="*/ 6888083 h 6888083"/>
                <a:gd name="connsiteX3" fmla="*/ 2562859 w 4757850"/>
                <a:gd name="connsiteY3" fmla="*/ 6888083 h 6888083"/>
                <a:gd name="connsiteX4" fmla="*/ 317524 w 4757850"/>
                <a:gd name="connsiteY4" fmla="*/ 5722196 h 6888083"/>
                <a:gd name="connsiteX5" fmla="*/ 0 w 4757850"/>
                <a:gd name="connsiteY5" fmla="*/ 3899813 h 6888083"/>
                <a:gd name="connsiteX6" fmla="*/ 1319096 w 4757850"/>
                <a:gd name="connsiteY6" fmla="*/ 2610836 h 688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7850" h="6888083">
                  <a:moveTo>
                    <a:pt x="3924351" y="0"/>
                  </a:moveTo>
                  <a:lnTo>
                    <a:pt x="4757850" y="0"/>
                  </a:lnTo>
                  <a:lnTo>
                    <a:pt x="4757850" y="6888083"/>
                  </a:lnTo>
                  <a:lnTo>
                    <a:pt x="2562859" y="6888083"/>
                  </a:lnTo>
                  <a:lnTo>
                    <a:pt x="317524" y="5722196"/>
                  </a:lnTo>
                  <a:lnTo>
                    <a:pt x="0" y="3899813"/>
                  </a:lnTo>
                  <a:lnTo>
                    <a:pt x="1319096" y="2610836"/>
                  </a:lnTo>
                  <a:close/>
                </a:path>
              </a:pathLst>
            </a:custGeom>
            <a:solidFill>
              <a:srgbClr val="4472C4"/>
            </a:solidFill>
            <a:ln>
              <a:noFill/>
            </a:ln>
          </p:spPr>
          <p:txBody>
            <a:bodyPr vert="horz" wrap="square" lIns="68580" tIns="34290" rIns="68580" bIns="34290" numCol="1" anchor="t" anchorCtr="0" compatLnSpc="1">
              <a:prstTxWarp prst="textNoShape">
                <a:avLst/>
              </a:prstTxWarp>
              <a:noAutofit/>
            </a:bodyPr>
            <a:lstStyle/>
            <a:p>
              <a:pPr>
                <a:defRPr/>
              </a:pPr>
              <a:endParaRPr lang="zh-CN" altLang="en-US" sz="1350" kern="0">
                <a:solidFill>
                  <a:prstClr val="black"/>
                </a:solidFill>
                <a:latin typeface="Calibri"/>
                <a:ea typeface="宋体" panose="02010600030101010101" pitchFamily="2" charset="-122"/>
              </a:endParaRPr>
            </a:p>
          </p:txBody>
        </p:sp>
        <p:sp>
          <p:nvSpPr>
            <p:cNvPr id="78" name="Freeform 51"/>
            <p:cNvSpPr>
              <a:spLocks/>
            </p:cNvSpPr>
            <p:nvPr/>
          </p:nvSpPr>
          <p:spPr bwMode="auto">
            <a:xfrm>
              <a:off x="4591379" y="4208814"/>
              <a:ext cx="2794913" cy="1292044"/>
            </a:xfrm>
            <a:custGeom>
              <a:avLst/>
              <a:gdLst>
                <a:gd name="T0" fmla="*/ 2566 w 2566"/>
                <a:gd name="T1" fmla="*/ 1212 h 1276"/>
                <a:gd name="T2" fmla="*/ 1746 w 2566"/>
                <a:gd name="T3" fmla="*/ 708 h 1276"/>
                <a:gd name="T4" fmla="*/ 545 w 2566"/>
                <a:gd name="T5" fmla="*/ 0 h 1276"/>
                <a:gd name="T6" fmla="*/ 0 w 2566"/>
                <a:gd name="T7" fmla="*/ 371 h 1276"/>
                <a:gd name="T8" fmla="*/ 1973 w 2566"/>
                <a:gd name="T9" fmla="*/ 1276 h 1276"/>
                <a:gd name="T10" fmla="*/ 2566 w 2566"/>
                <a:gd name="T11" fmla="*/ 1212 h 1276"/>
              </a:gdLst>
              <a:ahLst/>
              <a:cxnLst>
                <a:cxn ang="0">
                  <a:pos x="T0" y="T1"/>
                </a:cxn>
                <a:cxn ang="0">
                  <a:pos x="T2" y="T3"/>
                </a:cxn>
                <a:cxn ang="0">
                  <a:pos x="T4" y="T5"/>
                </a:cxn>
                <a:cxn ang="0">
                  <a:pos x="T6" y="T7"/>
                </a:cxn>
                <a:cxn ang="0">
                  <a:pos x="T8" y="T9"/>
                </a:cxn>
                <a:cxn ang="0">
                  <a:pos x="T10" y="T11"/>
                </a:cxn>
              </a:cxnLst>
              <a:rect l="0" t="0" r="r" b="b"/>
              <a:pathLst>
                <a:path w="2566" h="1276">
                  <a:moveTo>
                    <a:pt x="2566" y="1212"/>
                  </a:moveTo>
                  <a:lnTo>
                    <a:pt x="1746" y="708"/>
                  </a:lnTo>
                  <a:lnTo>
                    <a:pt x="545" y="0"/>
                  </a:lnTo>
                  <a:lnTo>
                    <a:pt x="0" y="371"/>
                  </a:lnTo>
                  <a:lnTo>
                    <a:pt x="1973" y="1276"/>
                  </a:lnTo>
                  <a:lnTo>
                    <a:pt x="2566" y="1212"/>
                  </a:lnTo>
                  <a:close/>
                </a:path>
              </a:pathLst>
            </a:custGeom>
            <a:gradFill flip="none" rotWithShape="1">
              <a:gsLst>
                <a:gs pos="100000">
                  <a:srgbClr val="5D5D5D">
                    <a:alpha val="0"/>
                  </a:srgbClr>
                </a:gs>
                <a:gs pos="79819">
                  <a:srgbClr val="5D5D5D">
                    <a:alpha val="19000"/>
                  </a:srgbClr>
                </a:gs>
                <a:gs pos="69000">
                  <a:srgbClr val="5D5D5D">
                    <a:alpha val="72000"/>
                  </a:srgbClr>
                </a:gs>
                <a:gs pos="27000">
                  <a:sysClr val="windowText" lastClr="000000">
                    <a:lumMod val="95000"/>
                    <a:lumOff val="5000"/>
                  </a:sysClr>
                </a:gs>
                <a:gs pos="52000">
                  <a:sysClr val="windowText" lastClr="000000">
                    <a:lumMod val="95000"/>
                    <a:lumOff val="5000"/>
                    <a:alpha val="83000"/>
                  </a:sysClr>
                </a:gs>
              </a:gsLst>
              <a:lin ang="10800000" scaled="1"/>
              <a:tileRect/>
            </a:gradFill>
            <a:ln>
              <a:noFill/>
            </a:ln>
            <a:effectLst>
              <a:softEdge rad="139700"/>
            </a:effectLst>
          </p:spPr>
          <p:txBody>
            <a:bodyPr vert="horz" wrap="square" lIns="68580" tIns="34290" rIns="68580" bIns="34290" numCol="1" anchor="t" anchorCtr="0" compatLnSpc="1">
              <a:prstTxWarp prst="textNoShape">
                <a:avLst/>
              </a:prstTxWarp>
            </a:bodyPr>
            <a:lstStyle/>
            <a:p>
              <a:pPr>
                <a:defRPr/>
              </a:pPr>
              <a:r>
                <a:rPr lang="en-US" altLang="zh-CN" sz="1350" kern="0" dirty="0">
                  <a:solidFill>
                    <a:prstClr val="black"/>
                  </a:solidFill>
                  <a:latin typeface="Calibri"/>
                  <a:ea typeface="宋体" panose="02010600030101010101" pitchFamily="2" charset="-122"/>
                </a:rPr>
                <a:t> </a:t>
              </a:r>
              <a:endParaRPr lang="zh-CN" altLang="en-US" sz="1350" kern="0" dirty="0">
                <a:solidFill>
                  <a:prstClr val="black"/>
                </a:solidFill>
                <a:latin typeface="Calibri"/>
                <a:ea typeface="宋体" panose="02010600030101010101" pitchFamily="2" charset="-122"/>
              </a:endParaRPr>
            </a:p>
          </p:txBody>
        </p:sp>
        <p:sp>
          <p:nvSpPr>
            <p:cNvPr id="79" name="任意多边形 129"/>
            <p:cNvSpPr>
              <a:spLocks/>
            </p:cNvSpPr>
            <p:nvPr/>
          </p:nvSpPr>
          <p:spPr bwMode="auto">
            <a:xfrm>
              <a:off x="3168907" y="4204960"/>
              <a:ext cx="4525500" cy="1355226"/>
            </a:xfrm>
            <a:custGeom>
              <a:avLst/>
              <a:gdLst>
                <a:gd name="connsiteX0" fmla="*/ 1894412 w 6046600"/>
                <a:gd name="connsiteY0" fmla="*/ 0 h 2175449"/>
                <a:gd name="connsiteX1" fmla="*/ 3543788 w 6046600"/>
                <a:gd name="connsiteY1" fmla="*/ 866754 h 2175449"/>
                <a:gd name="connsiteX2" fmla="*/ 5650303 w 6046600"/>
                <a:gd name="connsiteY2" fmla="*/ 1974778 h 2175449"/>
                <a:gd name="connsiteX3" fmla="*/ 6046600 w 6046600"/>
                <a:gd name="connsiteY3" fmla="*/ 2167837 h 2175449"/>
                <a:gd name="connsiteX4" fmla="*/ 0 w 6046600"/>
                <a:gd name="connsiteY4" fmla="*/ 2175449 h 2175449"/>
                <a:gd name="connsiteX5" fmla="*/ 286338 w 6046600"/>
                <a:gd name="connsiteY5" fmla="*/ 855759 h 2175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46600" h="2175449">
                  <a:moveTo>
                    <a:pt x="1894412" y="0"/>
                  </a:moveTo>
                  <a:lnTo>
                    <a:pt x="3543788" y="866754"/>
                  </a:lnTo>
                  <a:lnTo>
                    <a:pt x="5650303" y="1974778"/>
                  </a:lnTo>
                  <a:lnTo>
                    <a:pt x="6046600" y="2167837"/>
                  </a:lnTo>
                  <a:lnTo>
                    <a:pt x="0" y="2175449"/>
                  </a:lnTo>
                  <a:lnTo>
                    <a:pt x="286338" y="855759"/>
                  </a:lnTo>
                  <a:close/>
                </a:path>
              </a:pathLst>
            </a:custGeom>
            <a:solidFill>
              <a:srgbClr val="C2CB44"/>
            </a:solidFill>
            <a:ln>
              <a:noFill/>
            </a:ln>
          </p:spPr>
          <p:txBody>
            <a:bodyPr vert="horz" wrap="square" lIns="68580" tIns="34290" rIns="68580" bIns="34290" numCol="1" anchor="t" anchorCtr="0" compatLnSpc="1">
              <a:prstTxWarp prst="textNoShape">
                <a:avLst/>
              </a:prstTxWarp>
              <a:noAutofit/>
            </a:bodyPr>
            <a:lstStyle/>
            <a:p>
              <a:pPr>
                <a:defRPr/>
              </a:pPr>
              <a:endParaRPr lang="zh-CN" altLang="en-US" sz="1350" kern="0">
                <a:solidFill>
                  <a:prstClr val="black"/>
                </a:solidFill>
                <a:latin typeface="Calibri"/>
                <a:ea typeface="宋体" panose="02010600030101010101" pitchFamily="2" charset="-122"/>
              </a:endParaRPr>
            </a:p>
          </p:txBody>
        </p:sp>
        <p:sp>
          <p:nvSpPr>
            <p:cNvPr id="80" name="Freeform 51"/>
            <p:cNvSpPr>
              <a:spLocks/>
            </p:cNvSpPr>
            <p:nvPr/>
          </p:nvSpPr>
          <p:spPr bwMode="auto">
            <a:xfrm rot="3872880">
              <a:off x="2381106" y="3937270"/>
              <a:ext cx="2041110" cy="1361949"/>
            </a:xfrm>
            <a:custGeom>
              <a:avLst/>
              <a:gdLst>
                <a:gd name="T0" fmla="*/ 2566 w 2566"/>
                <a:gd name="T1" fmla="*/ 1212 h 1276"/>
                <a:gd name="T2" fmla="*/ 1746 w 2566"/>
                <a:gd name="T3" fmla="*/ 708 h 1276"/>
                <a:gd name="T4" fmla="*/ 545 w 2566"/>
                <a:gd name="T5" fmla="*/ 0 h 1276"/>
                <a:gd name="T6" fmla="*/ 0 w 2566"/>
                <a:gd name="T7" fmla="*/ 371 h 1276"/>
                <a:gd name="T8" fmla="*/ 1973 w 2566"/>
                <a:gd name="T9" fmla="*/ 1276 h 1276"/>
                <a:gd name="T10" fmla="*/ 2566 w 2566"/>
                <a:gd name="T11" fmla="*/ 1212 h 1276"/>
              </a:gdLst>
              <a:ahLst/>
              <a:cxnLst>
                <a:cxn ang="0">
                  <a:pos x="T0" y="T1"/>
                </a:cxn>
                <a:cxn ang="0">
                  <a:pos x="T2" y="T3"/>
                </a:cxn>
                <a:cxn ang="0">
                  <a:pos x="T4" y="T5"/>
                </a:cxn>
                <a:cxn ang="0">
                  <a:pos x="T6" y="T7"/>
                </a:cxn>
                <a:cxn ang="0">
                  <a:pos x="T8" y="T9"/>
                </a:cxn>
                <a:cxn ang="0">
                  <a:pos x="T10" y="T11"/>
                </a:cxn>
              </a:cxnLst>
              <a:rect l="0" t="0" r="r" b="b"/>
              <a:pathLst>
                <a:path w="2566" h="1276">
                  <a:moveTo>
                    <a:pt x="2566" y="1212"/>
                  </a:moveTo>
                  <a:lnTo>
                    <a:pt x="1746" y="708"/>
                  </a:lnTo>
                  <a:lnTo>
                    <a:pt x="545" y="0"/>
                  </a:lnTo>
                  <a:lnTo>
                    <a:pt x="0" y="371"/>
                  </a:lnTo>
                  <a:lnTo>
                    <a:pt x="1973" y="1276"/>
                  </a:lnTo>
                  <a:lnTo>
                    <a:pt x="2566" y="1212"/>
                  </a:lnTo>
                  <a:close/>
                </a:path>
              </a:pathLst>
            </a:custGeom>
            <a:gradFill flip="none" rotWithShape="1">
              <a:gsLst>
                <a:gs pos="100000">
                  <a:srgbClr val="5D5D5D">
                    <a:alpha val="0"/>
                  </a:srgbClr>
                </a:gs>
                <a:gs pos="79819">
                  <a:srgbClr val="5D5D5D">
                    <a:alpha val="19000"/>
                  </a:srgbClr>
                </a:gs>
                <a:gs pos="69000">
                  <a:srgbClr val="5D5D5D">
                    <a:alpha val="72000"/>
                  </a:srgbClr>
                </a:gs>
                <a:gs pos="27000">
                  <a:sysClr val="windowText" lastClr="000000">
                    <a:lumMod val="95000"/>
                    <a:lumOff val="5000"/>
                  </a:sysClr>
                </a:gs>
                <a:gs pos="52000">
                  <a:sysClr val="windowText" lastClr="000000">
                    <a:lumMod val="95000"/>
                    <a:lumOff val="5000"/>
                    <a:alpha val="83000"/>
                  </a:sysClr>
                </a:gs>
              </a:gsLst>
              <a:lin ang="10800000" scaled="1"/>
              <a:tileRect/>
            </a:gradFill>
            <a:ln>
              <a:noFill/>
            </a:ln>
            <a:effectLst>
              <a:softEdge rad="139700"/>
            </a:effectLst>
          </p:spPr>
          <p:txBody>
            <a:bodyPr vert="horz" wrap="square" lIns="68580" tIns="34290" rIns="68580" bIns="34290" numCol="1" anchor="t" anchorCtr="0" compatLnSpc="1">
              <a:prstTxWarp prst="textNoShape">
                <a:avLst/>
              </a:prstTxWarp>
            </a:bodyPr>
            <a:lstStyle/>
            <a:p>
              <a:pPr>
                <a:defRPr/>
              </a:pPr>
              <a:endParaRPr lang="zh-CN" altLang="en-US" sz="1350" kern="0" dirty="0">
                <a:solidFill>
                  <a:prstClr val="black"/>
                </a:solidFill>
                <a:latin typeface="Calibri"/>
                <a:ea typeface="宋体" panose="02010600030101010101" pitchFamily="2" charset="-122"/>
              </a:endParaRPr>
            </a:p>
          </p:txBody>
        </p:sp>
        <p:sp>
          <p:nvSpPr>
            <p:cNvPr id="81" name="任意多边形 130"/>
            <p:cNvSpPr>
              <a:spLocks/>
            </p:cNvSpPr>
            <p:nvPr/>
          </p:nvSpPr>
          <p:spPr bwMode="auto">
            <a:xfrm>
              <a:off x="0" y="2792727"/>
              <a:ext cx="3629910" cy="2761520"/>
            </a:xfrm>
            <a:custGeom>
              <a:avLst/>
              <a:gdLst>
                <a:gd name="connsiteX0" fmla="*/ 3503756 w 4849986"/>
                <a:gd name="connsiteY0" fmla="*/ 0 h 4432874"/>
                <a:gd name="connsiteX1" fmla="*/ 4849986 w 4849986"/>
                <a:gd name="connsiteY1" fmla="*/ 1315965 h 4432874"/>
                <a:gd name="connsiteX2" fmla="*/ 4540327 w 4849986"/>
                <a:gd name="connsiteY2" fmla="*/ 3113284 h 4432874"/>
                <a:gd name="connsiteX3" fmla="*/ 4314302 w 4849986"/>
                <a:gd name="connsiteY3" fmla="*/ 4432874 h 4432874"/>
                <a:gd name="connsiteX4" fmla="*/ 0 w 4849986"/>
                <a:gd name="connsiteY4" fmla="*/ 4432874 h 4432874"/>
                <a:gd name="connsiteX5" fmla="*/ 0 w 4849986"/>
                <a:gd name="connsiteY5" fmla="*/ 381096 h 443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9986" h="4432874">
                  <a:moveTo>
                    <a:pt x="3503756" y="0"/>
                  </a:moveTo>
                  <a:lnTo>
                    <a:pt x="4849986" y="1315965"/>
                  </a:lnTo>
                  <a:lnTo>
                    <a:pt x="4540327" y="3113284"/>
                  </a:lnTo>
                  <a:lnTo>
                    <a:pt x="4314302" y="4432874"/>
                  </a:lnTo>
                  <a:lnTo>
                    <a:pt x="0" y="4432874"/>
                  </a:lnTo>
                  <a:lnTo>
                    <a:pt x="0" y="381096"/>
                  </a:lnTo>
                  <a:close/>
                </a:path>
              </a:pathLst>
            </a:custGeom>
            <a:solidFill>
              <a:srgbClr val="58BBB4"/>
            </a:solidFill>
            <a:ln>
              <a:noFill/>
            </a:ln>
          </p:spPr>
          <p:txBody>
            <a:bodyPr vert="horz" wrap="square" lIns="68580" tIns="34290" rIns="68580" bIns="34290" numCol="1" anchor="t" anchorCtr="0" compatLnSpc="1">
              <a:prstTxWarp prst="textNoShape">
                <a:avLst/>
              </a:prstTxWarp>
              <a:noAutofit/>
            </a:bodyPr>
            <a:lstStyle/>
            <a:p>
              <a:pPr>
                <a:defRPr/>
              </a:pPr>
              <a:endParaRPr lang="zh-CN" altLang="en-US" sz="1350" kern="0">
                <a:solidFill>
                  <a:prstClr val="black"/>
                </a:solidFill>
                <a:latin typeface="Calibri"/>
                <a:ea typeface="宋体" panose="02010600030101010101" pitchFamily="2" charset="-122"/>
              </a:endParaRPr>
            </a:p>
          </p:txBody>
        </p:sp>
        <p:sp>
          <p:nvSpPr>
            <p:cNvPr id="82" name="Freeform 51"/>
            <p:cNvSpPr>
              <a:spLocks/>
            </p:cNvSpPr>
            <p:nvPr/>
          </p:nvSpPr>
          <p:spPr bwMode="auto">
            <a:xfrm rot="8700000">
              <a:off x="1351139" y="2622729"/>
              <a:ext cx="2697439" cy="1133622"/>
            </a:xfrm>
            <a:custGeom>
              <a:avLst/>
              <a:gdLst>
                <a:gd name="T0" fmla="*/ 2566 w 2566"/>
                <a:gd name="T1" fmla="*/ 1212 h 1276"/>
                <a:gd name="T2" fmla="*/ 1746 w 2566"/>
                <a:gd name="T3" fmla="*/ 708 h 1276"/>
                <a:gd name="T4" fmla="*/ 545 w 2566"/>
                <a:gd name="T5" fmla="*/ 0 h 1276"/>
                <a:gd name="T6" fmla="*/ 0 w 2566"/>
                <a:gd name="T7" fmla="*/ 371 h 1276"/>
                <a:gd name="T8" fmla="*/ 1973 w 2566"/>
                <a:gd name="T9" fmla="*/ 1276 h 1276"/>
                <a:gd name="T10" fmla="*/ 2566 w 2566"/>
                <a:gd name="T11" fmla="*/ 1212 h 1276"/>
              </a:gdLst>
              <a:ahLst/>
              <a:cxnLst>
                <a:cxn ang="0">
                  <a:pos x="T0" y="T1"/>
                </a:cxn>
                <a:cxn ang="0">
                  <a:pos x="T2" y="T3"/>
                </a:cxn>
                <a:cxn ang="0">
                  <a:pos x="T4" y="T5"/>
                </a:cxn>
                <a:cxn ang="0">
                  <a:pos x="T6" y="T7"/>
                </a:cxn>
                <a:cxn ang="0">
                  <a:pos x="T8" y="T9"/>
                </a:cxn>
                <a:cxn ang="0">
                  <a:pos x="T10" y="T11"/>
                </a:cxn>
              </a:cxnLst>
              <a:rect l="0" t="0" r="r" b="b"/>
              <a:pathLst>
                <a:path w="2566" h="1276">
                  <a:moveTo>
                    <a:pt x="2566" y="1212"/>
                  </a:moveTo>
                  <a:lnTo>
                    <a:pt x="1746" y="708"/>
                  </a:lnTo>
                  <a:lnTo>
                    <a:pt x="545" y="0"/>
                  </a:lnTo>
                  <a:lnTo>
                    <a:pt x="0" y="371"/>
                  </a:lnTo>
                  <a:lnTo>
                    <a:pt x="1973" y="1276"/>
                  </a:lnTo>
                  <a:lnTo>
                    <a:pt x="2566" y="1212"/>
                  </a:lnTo>
                  <a:close/>
                </a:path>
              </a:pathLst>
            </a:custGeom>
            <a:gradFill flip="none" rotWithShape="1">
              <a:gsLst>
                <a:gs pos="100000">
                  <a:srgbClr val="5D5D5D">
                    <a:alpha val="0"/>
                  </a:srgbClr>
                </a:gs>
                <a:gs pos="79819">
                  <a:srgbClr val="5D5D5D">
                    <a:alpha val="19000"/>
                  </a:srgbClr>
                </a:gs>
                <a:gs pos="69000">
                  <a:srgbClr val="5D5D5D">
                    <a:alpha val="72000"/>
                  </a:srgbClr>
                </a:gs>
                <a:gs pos="27000">
                  <a:sysClr val="windowText" lastClr="000000">
                    <a:lumMod val="95000"/>
                    <a:lumOff val="5000"/>
                  </a:sysClr>
                </a:gs>
                <a:gs pos="52000">
                  <a:sysClr val="windowText" lastClr="000000">
                    <a:lumMod val="95000"/>
                    <a:lumOff val="5000"/>
                    <a:alpha val="83000"/>
                  </a:sysClr>
                </a:gs>
              </a:gsLst>
              <a:lin ang="10800000" scaled="1"/>
              <a:tileRect/>
            </a:gradFill>
            <a:ln>
              <a:noFill/>
            </a:ln>
            <a:effectLst>
              <a:softEdge rad="139700"/>
            </a:effectLst>
          </p:spPr>
          <p:txBody>
            <a:bodyPr vert="horz" wrap="square" lIns="68580" tIns="34290" rIns="68580" bIns="34290" numCol="1" anchor="t" anchorCtr="0" compatLnSpc="1">
              <a:prstTxWarp prst="textNoShape">
                <a:avLst/>
              </a:prstTxWarp>
            </a:bodyPr>
            <a:lstStyle/>
            <a:p>
              <a:pPr>
                <a:defRPr/>
              </a:pPr>
              <a:endParaRPr lang="zh-CN" altLang="en-US" sz="1350" kern="0" dirty="0">
                <a:solidFill>
                  <a:prstClr val="black"/>
                </a:solidFill>
                <a:latin typeface="Calibri"/>
                <a:ea typeface="宋体" panose="02010600030101010101" pitchFamily="2" charset="-122"/>
              </a:endParaRPr>
            </a:p>
          </p:txBody>
        </p:sp>
        <p:sp>
          <p:nvSpPr>
            <p:cNvPr id="83" name="任意多边形 136"/>
            <p:cNvSpPr>
              <a:spLocks/>
            </p:cNvSpPr>
            <p:nvPr/>
          </p:nvSpPr>
          <p:spPr bwMode="auto">
            <a:xfrm>
              <a:off x="0" y="1269159"/>
              <a:ext cx="4605600" cy="2333626"/>
            </a:xfrm>
            <a:custGeom>
              <a:avLst/>
              <a:gdLst>
                <a:gd name="connsiteX0" fmla="*/ 1531425 w 6153624"/>
                <a:gd name="connsiteY0" fmla="*/ 0 h 3746006"/>
                <a:gd name="connsiteX1" fmla="*/ 5548313 w 6153624"/>
                <a:gd name="connsiteY1" fmla="*/ 0 h 3746006"/>
                <a:gd name="connsiteX2" fmla="*/ 6153624 w 6153624"/>
                <a:gd name="connsiteY2" fmla="*/ 1221820 h 3746006"/>
                <a:gd name="connsiteX3" fmla="*/ 5343877 w 6153624"/>
                <a:gd name="connsiteY3" fmla="*/ 2855229 h 3746006"/>
                <a:gd name="connsiteX4" fmla="*/ 3486691 w 6153624"/>
                <a:gd name="connsiteY4" fmla="*/ 3126688 h 3746006"/>
                <a:gd name="connsiteX5" fmla="*/ 0 w 6153624"/>
                <a:gd name="connsiteY5" fmla="*/ 3746006 h 3746006"/>
                <a:gd name="connsiteX6" fmla="*/ 0 w 6153624"/>
                <a:gd name="connsiteY6" fmla="*/ 11793 h 3746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53624" h="3746006">
                  <a:moveTo>
                    <a:pt x="1531425" y="0"/>
                  </a:moveTo>
                  <a:lnTo>
                    <a:pt x="5548313" y="0"/>
                  </a:lnTo>
                  <a:lnTo>
                    <a:pt x="6153624" y="1221820"/>
                  </a:lnTo>
                  <a:lnTo>
                    <a:pt x="5343877" y="2855229"/>
                  </a:lnTo>
                  <a:lnTo>
                    <a:pt x="3486691" y="3126688"/>
                  </a:lnTo>
                  <a:lnTo>
                    <a:pt x="0" y="3746006"/>
                  </a:lnTo>
                  <a:lnTo>
                    <a:pt x="0" y="11793"/>
                  </a:lnTo>
                  <a:close/>
                </a:path>
              </a:pathLst>
            </a:custGeom>
            <a:solidFill>
              <a:srgbClr val="FA1230"/>
            </a:solidFill>
            <a:ln>
              <a:noFill/>
            </a:ln>
          </p:spPr>
          <p:txBody>
            <a:bodyPr vert="horz" wrap="square" lIns="68580" tIns="34290" rIns="68580" bIns="34290" numCol="1" anchor="t" anchorCtr="0" compatLnSpc="1">
              <a:prstTxWarp prst="textNoShape">
                <a:avLst/>
              </a:prstTxWarp>
              <a:noAutofit/>
            </a:bodyPr>
            <a:lstStyle/>
            <a:p>
              <a:pPr>
                <a:defRPr/>
              </a:pPr>
              <a:endParaRPr lang="zh-CN" altLang="en-US" sz="1350" kern="0">
                <a:solidFill>
                  <a:prstClr val="black"/>
                </a:solidFill>
                <a:latin typeface="Calibri"/>
                <a:ea typeface="宋体" panose="02010600030101010101" pitchFamily="2" charset="-122"/>
              </a:endParaRPr>
            </a:p>
          </p:txBody>
        </p:sp>
        <p:sp>
          <p:nvSpPr>
            <p:cNvPr id="84" name="任意多边形 110"/>
            <p:cNvSpPr/>
            <p:nvPr/>
          </p:nvSpPr>
          <p:spPr bwMode="auto">
            <a:xfrm>
              <a:off x="4043444" y="1152197"/>
              <a:ext cx="1381102" cy="1955608"/>
            </a:xfrm>
            <a:custGeom>
              <a:avLst/>
              <a:gdLst>
                <a:gd name="connsiteX0" fmla="*/ 0 w 1580400"/>
                <a:gd name="connsiteY0" fmla="*/ 0 h 3139200"/>
                <a:gd name="connsiteX1" fmla="*/ 1580400 w 1580400"/>
                <a:gd name="connsiteY1" fmla="*/ 0 h 3139200"/>
                <a:gd name="connsiteX2" fmla="*/ 1580400 w 1580400"/>
                <a:gd name="connsiteY2" fmla="*/ 195063 h 3139200"/>
                <a:gd name="connsiteX3" fmla="*/ 169538 w 1580400"/>
                <a:gd name="connsiteY3" fmla="*/ 195063 h 3139200"/>
                <a:gd name="connsiteX4" fmla="*/ 787218 w 1580400"/>
                <a:gd name="connsiteY4" fmla="*/ 1447630 h 3139200"/>
                <a:gd name="connsiteX5" fmla="*/ 1580400 w 1580400"/>
                <a:gd name="connsiteY5" fmla="*/ 3063876 h 3139200"/>
                <a:gd name="connsiteX6" fmla="*/ 1580400 w 1580400"/>
                <a:gd name="connsiteY6" fmla="*/ 3139200 h 3139200"/>
                <a:gd name="connsiteX7" fmla="*/ 0 w 1580400"/>
                <a:gd name="connsiteY7" fmla="*/ 3139200 h 3139200"/>
                <a:gd name="connsiteX0" fmla="*/ 0 w 1580400"/>
                <a:gd name="connsiteY0" fmla="*/ 0 h 3139200"/>
                <a:gd name="connsiteX1" fmla="*/ 1580400 w 1580400"/>
                <a:gd name="connsiteY1" fmla="*/ 0 h 3139200"/>
                <a:gd name="connsiteX2" fmla="*/ 1580400 w 1580400"/>
                <a:gd name="connsiteY2" fmla="*/ 195063 h 3139200"/>
                <a:gd name="connsiteX3" fmla="*/ 169538 w 1580400"/>
                <a:gd name="connsiteY3" fmla="*/ 195063 h 3139200"/>
                <a:gd name="connsiteX4" fmla="*/ 924247 w 1580400"/>
                <a:gd name="connsiteY4" fmla="*/ 1438098 h 3139200"/>
                <a:gd name="connsiteX5" fmla="*/ 1580400 w 1580400"/>
                <a:gd name="connsiteY5" fmla="*/ 3063876 h 3139200"/>
                <a:gd name="connsiteX6" fmla="*/ 1580400 w 1580400"/>
                <a:gd name="connsiteY6" fmla="*/ 3139200 h 3139200"/>
                <a:gd name="connsiteX7" fmla="*/ 0 w 1580400"/>
                <a:gd name="connsiteY7" fmla="*/ 3139200 h 3139200"/>
                <a:gd name="connsiteX8" fmla="*/ 0 w 1580400"/>
                <a:gd name="connsiteY8" fmla="*/ 0 h 3139200"/>
                <a:gd name="connsiteX0" fmla="*/ 0 w 1633689"/>
                <a:gd name="connsiteY0" fmla="*/ 0 h 3139200"/>
                <a:gd name="connsiteX1" fmla="*/ 1580400 w 1633689"/>
                <a:gd name="connsiteY1" fmla="*/ 0 h 3139200"/>
                <a:gd name="connsiteX2" fmla="*/ 1580400 w 1633689"/>
                <a:gd name="connsiteY2" fmla="*/ 195063 h 3139200"/>
                <a:gd name="connsiteX3" fmla="*/ 169538 w 1633689"/>
                <a:gd name="connsiteY3" fmla="*/ 195063 h 3139200"/>
                <a:gd name="connsiteX4" fmla="*/ 924247 w 1633689"/>
                <a:gd name="connsiteY4" fmla="*/ 1438098 h 3139200"/>
                <a:gd name="connsiteX5" fmla="*/ 1633689 w 1633689"/>
                <a:gd name="connsiteY5" fmla="*/ 3044814 h 3139200"/>
                <a:gd name="connsiteX6" fmla="*/ 1580400 w 1633689"/>
                <a:gd name="connsiteY6" fmla="*/ 3139200 h 3139200"/>
                <a:gd name="connsiteX7" fmla="*/ 0 w 1633689"/>
                <a:gd name="connsiteY7" fmla="*/ 3139200 h 3139200"/>
                <a:gd name="connsiteX8" fmla="*/ 0 w 1633689"/>
                <a:gd name="connsiteY8" fmla="*/ 0 h 3139200"/>
                <a:gd name="connsiteX0" fmla="*/ 0 w 1770718"/>
                <a:gd name="connsiteY0" fmla="*/ 0 h 3139200"/>
                <a:gd name="connsiteX1" fmla="*/ 1580400 w 1770718"/>
                <a:gd name="connsiteY1" fmla="*/ 0 h 3139200"/>
                <a:gd name="connsiteX2" fmla="*/ 1580400 w 1770718"/>
                <a:gd name="connsiteY2" fmla="*/ 195063 h 3139200"/>
                <a:gd name="connsiteX3" fmla="*/ 169538 w 1770718"/>
                <a:gd name="connsiteY3" fmla="*/ 195063 h 3139200"/>
                <a:gd name="connsiteX4" fmla="*/ 924247 w 1770718"/>
                <a:gd name="connsiteY4" fmla="*/ 1438098 h 3139200"/>
                <a:gd name="connsiteX5" fmla="*/ 1633689 w 1770718"/>
                <a:gd name="connsiteY5" fmla="*/ 3044814 h 3139200"/>
                <a:gd name="connsiteX6" fmla="*/ 1770718 w 1770718"/>
                <a:gd name="connsiteY6" fmla="*/ 3024824 h 3139200"/>
                <a:gd name="connsiteX7" fmla="*/ 0 w 1770718"/>
                <a:gd name="connsiteY7" fmla="*/ 3139200 h 3139200"/>
                <a:gd name="connsiteX8" fmla="*/ 0 w 1770718"/>
                <a:gd name="connsiteY8" fmla="*/ 0 h 313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718" h="3139200">
                  <a:moveTo>
                    <a:pt x="0" y="0"/>
                  </a:moveTo>
                  <a:lnTo>
                    <a:pt x="1580400" y="0"/>
                  </a:lnTo>
                  <a:lnTo>
                    <a:pt x="1580400" y="195063"/>
                  </a:lnTo>
                  <a:lnTo>
                    <a:pt x="169538" y="195063"/>
                  </a:lnTo>
                  <a:lnTo>
                    <a:pt x="924247" y="1438098"/>
                  </a:lnTo>
                  <a:lnTo>
                    <a:pt x="1633689" y="3044814"/>
                  </a:lnTo>
                  <a:lnTo>
                    <a:pt x="1770718" y="3024824"/>
                  </a:lnTo>
                  <a:lnTo>
                    <a:pt x="0" y="3139200"/>
                  </a:lnTo>
                  <a:lnTo>
                    <a:pt x="0" y="0"/>
                  </a:lnTo>
                  <a:close/>
                </a:path>
              </a:pathLst>
            </a:custGeom>
            <a:blipFill>
              <a:blip r:embed="rId2"/>
              <a:stretch>
                <a:fillRect/>
              </a:stretch>
            </a:blipFill>
            <a:ln>
              <a:noFill/>
            </a:ln>
          </p:spPr>
          <p:txBody>
            <a:bodyPr vert="horz" wrap="square" lIns="68580" tIns="34290" rIns="68580" bIns="34290" numCol="1" rtlCol="0" anchor="t" anchorCtr="0" compatLnSpc="1">
              <a:prstTxWarp prst="textNoShape">
                <a:avLst/>
              </a:prstTxWarp>
            </a:bodyPr>
            <a:lstStyle/>
            <a:p>
              <a:pPr algn="ctr">
                <a:defRPr/>
              </a:pPr>
              <a:endParaRPr lang="zh-CN" altLang="en-US" sz="1350" kern="0">
                <a:solidFill>
                  <a:prstClr val="black"/>
                </a:solidFill>
                <a:latin typeface="Calibri"/>
                <a:ea typeface="宋体" panose="02010600030101010101" pitchFamily="2" charset="-122"/>
              </a:endParaRPr>
            </a:p>
          </p:txBody>
        </p:sp>
        <p:grpSp>
          <p:nvGrpSpPr>
            <p:cNvPr id="136" name="Group 135"/>
            <p:cNvGrpSpPr/>
            <p:nvPr/>
          </p:nvGrpSpPr>
          <p:grpSpPr>
            <a:xfrm>
              <a:off x="2882094" y="3596377"/>
              <a:ext cx="295299" cy="345825"/>
              <a:chOff x="10146507" y="3505994"/>
              <a:chExt cx="319881" cy="465138"/>
            </a:xfrm>
            <a:solidFill>
              <a:srgbClr val="58BBB4"/>
            </a:solidFill>
          </p:grpSpPr>
          <p:sp>
            <p:nvSpPr>
              <p:cNvPr id="137" name="AutoShape 30"/>
              <p:cNvSpPr>
                <a:spLocks/>
              </p:cNvSpPr>
              <p:nvPr/>
            </p:nvSpPr>
            <p:spPr bwMode="auto">
              <a:xfrm>
                <a:off x="10146507" y="3505994"/>
                <a:ext cx="319881" cy="465138"/>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6" fontAlgn="base" hangingPunct="0">
                  <a:spcBef>
                    <a:spcPct val="0"/>
                  </a:spcBef>
                  <a:spcAft>
                    <a:spcPct val="0"/>
                  </a:spcAft>
                  <a:defRPr/>
                </a:pPr>
                <a:endParaRPr lang="en-US" sz="1125" kern="0">
                  <a:solidFill>
                    <a:srgbClr val="FFFFFF"/>
                  </a:solidFill>
                  <a:effectLst>
                    <a:outerShdw blurRad="38100" dist="38100" dir="2700000" algn="tl">
                      <a:srgbClr val="000000"/>
                    </a:outerShdw>
                  </a:effectLst>
                  <a:latin typeface="Gill Sans" charset="0"/>
                  <a:sym typeface="Gill Sans" charset="0"/>
                </a:endParaRPr>
              </a:p>
            </p:txBody>
          </p:sp>
          <p:sp>
            <p:nvSpPr>
              <p:cNvPr id="138" name="AutoShape 31"/>
              <p:cNvSpPr>
                <a:spLocks/>
              </p:cNvSpPr>
              <p:nvPr/>
            </p:nvSpPr>
            <p:spPr bwMode="auto">
              <a:xfrm>
                <a:off x="10205244" y="3709194"/>
                <a:ext cx="205581" cy="166688"/>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6" fontAlgn="base" hangingPunct="0">
                  <a:spcBef>
                    <a:spcPct val="0"/>
                  </a:spcBef>
                  <a:spcAft>
                    <a:spcPct val="0"/>
                  </a:spcAft>
                  <a:defRPr/>
                </a:pPr>
                <a:endParaRPr lang="en-US" sz="1125" kern="0">
                  <a:solidFill>
                    <a:srgbClr val="FFFFFF"/>
                  </a:solidFill>
                  <a:effectLst>
                    <a:outerShdw blurRad="38100" dist="38100" dir="2700000" algn="tl">
                      <a:srgbClr val="000000"/>
                    </a:outerShdw>
                  </a:effectLst>
                  <a:latin typeface="Gill Sans" charset="0"/>
                  <a:sym typeface="Gill Sans" charset="0"/>
                </a:endParaRPr>
              </a:p>
            </p:txBody>
          </p:sp>
        </p:grpSp>
        <p:sp>
          <p:nvSpPr>
            <p:cNvPr id="141" name="Rectangle 140"/>
            <p:cNvSpPr/>
            <p:nvPr/>
          </p:nvSpPr>
          <p:spPr>
            <a:xfrm>
              <a:off x="3664950" y="3019822"/>
              <a:ext cx="1949251" cy="1200329"/>
            </a:xfrm>
            <a:prstGeom prst="rect">
              <a:avLst/>
            </a:prstGeom>
          </p:spPr>
          <p:txBody>
            <a:bodyPr wrap="square">
              <a:spAutoFit/>
            </a:bodyPr>
            <a:lstStyle/>
            <a:p>
              <a:pPr algn="ctr">
                <a:defRPr/>
              </a:pPr>
              <a:r>
                <a:rPr lang="fa-IR" sz="2400" b="1" kern="0" dirty="0">
                  <a:solidFill>
                    <a:prstClr val="black">
                      <a:lumMod val="50000"/>
                      <a:lumOff val="50000"/>
                    </a:prstClr>
                  </a:solidFill>
                  <a:latin typeface="Calibri"/>
                  <a:cs typeface="B Nazanin" panose="00000400000000000000" pitchFamily="2" charset="-78"/>
                </a:rPr>
                <a:t>ارزش ها</a:t>
              </a:r>
            </a:p>
            <a:p>
              <a:pPr algn="ctr">
                <a:defRPr/>
              </a:pPr>
              <a:r>
                <a:rPr lang="fa-IR" sz="2400" b="1" kern="0" dirty="0">
                  <a:solidFill>
                    <a:prstClr val="black">
                      <a:lumMod val="50000"/>
                      <a:lumOff val="50000"/>
                    </a:prstClr>
                  </a:solidFill>
                  <a:latin typeface="Calibri"/>
                  <a:cs typeface="B Nazanin" panose="00000400000000000000" pitchFamily="2" charset="-78"/>
                </a:rPr>
                <a:t>در شرکت</a:t>
              </a:r>
            </a:p>
            <a:p>
              <a:pPr algn="ctr">
                <a:defRPr/>
              </a:pPr>
              <a:r>
                <a:rPr lang="fa-IR" sz="2400" b="1" kern="0" dirty="0">
                  <a:solidFill>
                    <a:srgbClr val="2582B5"/>
                  </a:solidFill>
                  <a:latin typeface="Calibri"/>
                  <a:cs typeface="B Nazanin" panose="00000400000000000000" pitchFamily="2" charset="-78"/>
                </a:rPr>
                <a:t>موج آینده فرافن</a:t>
              </a:r>
              <a:endParaRPr lang="en-US" sz="2400" b="1" kern="0" dirty="0">
                <a:solidFill>
                  <a:srgbClr val="2582B5"/>
                </a:solidFill>
                <a:latin typeface="Calibri"/>
                <a:cs typeface="B Nazanin" panose="00000400000000000000" pitchFamily="2" charset="-78"/>
              </a:endParaRPr>
            </a:p>
          </p:txBody>
        </p:sp>
        <p:sp>
          <p:nvSpPr>
            <p:cNvPr id="146" name="Freeform 51"/>
            <p:cNvSpPr>
              <a:spLocks/>
            </p:cNvSpPr>
            <p:nvPr/>
          </p:nvSpPr>
          <p:spPr bwMode="auto">
            <a:xfrm rot="19251507">
              <a:off x="1285986" y="3897664"/>
              <a:ext cx="2628684" cy="1085747"/>
            </a:xfrm>
            <a:custGeom>
              <a:avLst/>
              <a:gdLst>
                <a:gd name="T0" fmla="*/ 2566 w 2566"/>
                <a:gd name="T1" fmla="*/ 1212 h 1276"/>
                <a:gd name="T2" fmla="*/ 1746 w 2566"/>
                <a:gd name="T3" fmla="*/ 708 h 1276"/>
                <a:gd name="T4" fmla="*/ 545 w 2566"/>
                <a:gd name="T5" fmla="*/ 0 h 1276"/>
                <a:gd name="T6" fmla="*/ 0 w 2566"/>
                <a:gd name="T7" fmla="*/ 371 h 1276"/>
                <a:gd name="T8" fmla="*/ 1973 w 2566"/>
                <a:gd name="T9" fmla="*/ 1276 h 1276"/>
                <a:gd name="T10" fmla="*/ 2566 w 2566"/>
                <a:gd name="T11" fmla="*/ 1212 h 1276"/>
              </a:gdLst>
              <a:ahLst/>
              <a:cxnLst>
                <a:cxn ang="0">
                  <a:pos x="T0" y="T1"/>
                </a:cxn>
                <a:cxn ang="0">
                  <a:pos x="T2" y="T3"/>
                </a:cxn>
                <a:cxn ang="0">
                  <a:pos x="T4" y="T5"/>
                </a:cxn>
                <a:cxn ang="0">
                  <a:pos x="T6" y="T7"/>
                </a:cxn>
                <a:cxn ang="0">
                  <a:pos x="T8" y="T9"/>
                </a:cxn>
                <a:cxn ang="0">
                  <a:pos x="T10" y="T11"/>
                </a:cxn>
              </a:cxnLst>
              <a:rect l="0" t="0" r="r" b="b"/>
              <a:pathLst>
                <a:path w="2566" h="1276">
                  <a:moveTo>
                    <a:pt x="2566" y="1212"/>
                  </a:moveTo>
                  <a:lnTo>
                    <a:pt x="1746" y="708"/>
                  </a:lnTo>
                  <a:lnTo>
                    <a:pt x="545" y="0"/>
                  </a:lnTo>
                  <a:lnTo>
                    <a:pt x="0" y="371"/>
                  </a:lnTo>
                  <a:lnTo>
                    <a:pt x="1973" y="1276"/>
                  </a:lnTo>
                  <a:lnTo>
                    <a:pt x="2566" y="1212"/>
                  </a:lnTo>
                  <a:close/>
                </a:path>
              </a:pathLst>
            </a:custGeom>
            <a:gradFill flip="none" rotWithShape="1">
              <a:gsLst>
                <a:gs pos="100000">
                  <a:srgbClr val="5D5D5D">
                    <a:alpha val="0"/>
                  </a:srgbClr>
                </a:gs>
                <a:gs pos="79819">
                  <a:srgbClr val="5D5D5D">
                    <a:alpha val="19000"/>
                  </a:srgbClr>
                </a:gs>
                <a:gs pos="69000">
                  <a:srgbClr val="5D5D5D">
                    <a:alpha val="72000"/>
                  </a:srgbClr>
                </a:gs>
                <a:gs pos="27000">
                  <a:sysClr val="windowText" lastClr="000000">
                    <a:lumMod val="95000"/>
                    <a:lumOff val="5000"/>
                  </a:sysClr>
                </a:gs>
                <a:gs pos="52000">
                  <a:sysClr val="windowText" lastClr="000000">
                    <a:lumMod val="95000"/>
                    <a:lumOff val="5000"/>
                    <a:alpha val="83000"/>
                  </a:sysClr>
                </a:gs>
              </a:gsLst>
              <a:lin ang="10800000" scaled="1"/>
              <a:tileRect/>
            </a:gradFill>
            <a:ln>
              <a:noFill/>
            </a:ln>
            <a:effectLst>
              <a:softEdge rad="139700"/>
            </a:effectLst>
          </p:spPr>
          <p:txBody>
            <a:bodyPr vert="horz" wrap="square" lIns="68580" tIns="34290" rIns="68580" bIns="34290" numCol="1" anchor="t" anchorCtr="0" compatLnSpc="1">
              <a:prstTxWarp prst="textNoShape">
                <a:avLst/>
              </a:prstTxWarp>
            </a:bodyPr>
            <a:lstStyle/>
            <a:p>
              <a:pPr>
                <a:defRPr/>
              </a:pPr>
              <a:endParaRPr lang="zh-CN" altLang="en-US" sz="1350" kern="0" dirty="0">
                <a:solidFill>
                  <a:prstClr val="black"/>
                </a:solidFill>
                <a:latin typeface="Calibri"/>
                <a:ea typeface="宋体" panose="02010600030101010101" pitchFamily="2" charset="-122"/>
              </a:endParaRPr>
            </a:p>
          </p:txBody>
        </p:sp>
        <p:sp>
          <p:nvSpPr>
            <p:cNvPr id="145" name="任意多边形 130"/>
            <p:cNvSpPr>
              <a:spLocks/>
            </p:cNvSpPr>
            <p:nvPr/>
          </p:nvSpPr>
          <p:spPr bwMode="auto">
            <a:xfrm>
              <a:off x="-6634" y="4141483"/>
              <a:ext cx="3530078" cy="1414019"/>
            </a:xfrm>
            <a:custGeom>
              <a:avLst/>
              <a:gdLst>
                <a:gd name="connsiteX0" fmla="*/ 3503756 w 4849986"/>
                <a:gd name="connsiteY0" fmla="*/ 0 h 4432874"/>
                <a:gd name="connsiteX1" fmla="*/ 4849986 w 4849986"/>
                <a:gd name="connsiteY1" fmla="*/ 1315965 h 4432874"/>
                <a:gd name="connsiteX2" fmla="*/ 4540327 w 4849986"/>
                <a:gd name="connsiteY2" fmla="*/ 3113284 h 4432874"/>
                <a:gd name="connsiteX3" fmla="*/ 4314302 w 4849986"/>
                <a:gd name="connsiteY3" fmla="*/ 4432874 h 4432874"/>
                <a:gd name="connsiteX4" fmla="*/ 0 w 4849986"/>
                <a:gd name="connsiteY4" fmla="*/ 4432874 h 4432874"/>
                <a:gd name="connsiteX5" fmla="*/ 0 w 4849986"/>
                <a:gd name="connsiteY5" fmla="*/ 381096 h 4432874"/>
                <a:gd name="connsiteX0" fmla="*/ 2940483 w 4849986"/>
                <a:gd name="connsiteY0" fmla="*/ 1322799 h 4059101"/>
                <a:gd name="connsiteX1" fmla="*/ 4849986 w 4849986"/>
                <a:gd name="connsiteY1" fmla="*/ 942192 h 4059101"/>
                <a:gd name="connsiteX2" fmla="*/ 4540327 w 4849986"/>
                <a:gd name="connsiteY2" fmla="*/ 2739511 h 4059101"/>
                <a:gd name="connsiteX3" fmla="*/ 4314302 w 4849986"/>
                <a:gd name="connsiteY3" fmla="*/ 4059101 h 4059101"/>
                <a:gd name="connsiteX4" fmla="*/ 0 w 4849986"/>
                <a:gd name="connsiteY4" fmla="*/ 4059101 h 4059101"/>
                <a:gd name="connsiteX5" fmla="*/ 0 w 4849986"/>
                <a:gd name="connsiteY5" fmla="*/ 7323 h 4059101"/>
                <a:gd name="connsiteX6" fmla="*/ 2940483 w 4849986"/>
                <a:gd name="connsiteY6" fmla="*/ 1322799 h 4059101"/>
                <a:gd name="connsiteX0" fmla="*/ 2940483 w 4849986"/>
                <a:gd name="connsiteY0" fmla="*/ 380606 h 3116908"/>
                <a:gd name="connsiteX1" fmla="*/ 4849986 w 4849986"/>
                <a:gd name="connsiteY1" fmla="*/ -1 h 3116908"/>
                <a:gd name="connsiteX2" fmla="*/ 4540327 w 4849986"/>
                <a:gd name="connsiteY2" fmla="*/ 1797318 h 3116908"/>
                <a:gd name="connsiteX3" fmla="*/ 4314302 w 4849986"/>
                <a:gd name="connsiteY3" fmla="*/ 3116908 h 3116908"/>
                <a:gd name="connsiteX4" fmla="*/ 0 w 4849986"/>
                <a:gd name="connsiteY4" fmla="*/ 3116908 h 3116908"/>
                <a:gd name="connsiteX5" fmla="*/ 0 w 4849986"/>
                <a:gd name="connsiteY5" fmla="*/ 694984 h 3116908"/>
                <a:gd name="connsiteX6" fmla="*/ 2940483 w 4849986"/>
                <a:gd name="connsiteY6" fmla="*/ 380606 h 3116908"/>
                <a:gd name="connsiteX0" fmla="*/ 2940483 w 4849986"/>
                <a:gd name="connsiteY0" fmla="*/ 380608 h 3116910"/>
                <a:gd name="connsiteX1" fmla="*/ 4849986 w 4849986"/>
                <a:gd name="connsiteY1" fmla="*/ 1 h 3116910"/>
                <a:gd name="connsiteX2" fmla="*/ 4540327 w 4849986"/>
                <a:gd name="connsiteY2" fmla="*/ 1797320 h 3116910"/>
                <a:gd name="connsiteX3" fmla="*/ 4314302 w 4849986"/>
                <a:gd name="connsiteY3" fmla="*/ 3116910 h 3116910"/>
                <a:gd name="connsiteX4" fmla="*/ 0 w 4849986"/>
                <a:gd name="connsiteY4" fmla="*/ 3116910 h 3116910"/>
                <a:gd name="connsiteX5" fmla="*/ 0 w 4849986"/>
                <a:gd name="connsiteY5" fmla="*/ 694986 h 3116910"/>
                <a:gd name="connsiteX6" fmla="*/ 2940483 w 4849986"/>
                <a:gd name="connsiteY6" fmla="*/ 380608 h 3116910"/>
                <a:gd name="connsiteX0" fmla="*/ 2940483 w 4849986"/>
                <a:gd name="connsiteY0" fmla="*/ 380606 h 3116908"/>
                <a:gd name="connsiteX1" fmla="*/ 4849986 w 4849986"/>
                <a:gd name="connsiteY1" fmla="*/ -1 h 3116908"/>
                <a:gd name="connsiteX2" fmla="*/ 4540327 w 4849986"/>
                <a:gd name="connsiteY2" fmla="*/ 1797318 h 3116908"/>
                <a:gd name="connsiteX3" fmla="*/ 3520961 w 4849986"/>
                <a:gd name="connsiteY3" fmla="*/ 2201901 h 3116908"/>
                <a:gd name="connsiteX4" fmla="*/ 0 w 4849986"/>
                <a:gd name="connsiteY4" fmla="*/ 3116908 h 3116908"/>
                <a:gd name="connsiteX5" fmla="*/ 0 w 4849986"/>
                <a:gd name="connsiteY5" fmla="*/ 694984 h 3116908"/>
                <a:gd name="connsiteX6" fmla="*/ 2940483 w 4849986"/>
                <a:gd name="connsiteY6" fmla="*/ 380606 h 3116908"/>
                <a:gd name="connsiteX0" fmla="*/ 2940483 w 4849986"/>
                <a:gd name="connsiteY0" fmla="*/ 380608 h 3116910"/>
                <a:gd name="connsiteX1" fmla="*/ 4849986 w 4849986"/>
                <a:gd name="connsiteY1" fmla="*/ 1 h 3116910"/>
                <a:gd name="connsiteX2" fmla="*/ 4453060 w 4849986"/>
                <a:gd name="connsiteY2" fmla="*/ 2283417 h 3116910"/>
                <a:gd name="connsiteX3" fmla="*/ 3520961 w 4849986"/>
                <a:gd name="connsiteY3" fmla="*/ 2201903 h 3116910"/>
                <a:gd name="connsiteX4" fmla="*/ 0 w 4849986"/>
                <a:gd name="connsiteY4" fmla="*/ 3116910 h 3116910"/>
                <a:gd name="connsiteX5" fmla="*/ 0 w 4849986"/>
                <a:gd name="connsiteY5" fmla="*/ 694986 h 3116910"/>
                <a:gd name="connsiteX6" fmla="*/ 2940483 w 4849986"/>
                <a:gd name="connsiteY6" fmla="*/ 380608 h 3116910"/>
                <a:gd name="connsiteX0" fmla="*/ 2940483 w 4849986"/>
                <a:gd name="connsiteY0" fmla="*/ 380606 h 2349021"/>
                <a:gd name="connsiteX1" fmla="*/ 4849986 w 4849986"/>
                <a:gd name="connsiteY1" fmla="*/ -1 h 2349021"/>
                <a:gd name="connsiteX2" fmla="*/ 4453060 w 4849986"/>
                <a:gd name="connsiteY2" fmla="*/ 2283415 h 2349021"/>
                <a:gd name="connsiteX3" fmla="*/ 3520961 w 4849986"/>
                <a:gd name="connsiteY3" fmla="*/ 2201901 h 2349021"/>
                <a:gd name="connsiteX4" fmla="*/ 147062 w 4849986"/>
                <a:gd name="connsiteY4" fmla="*/ 2349021 h 2349021"/>
                <a:gd name="connsiteX5" fmla="*/ 0 w 4849986"/>
                <a:gd name="connsiteY5" fmla="*/ 694984 h 2349021"/>
                <a:gd name="connsiteX6" fmla="*/ 2940483 w 4849986"/>
                <a:gd name="connsiteY6" fmla="*/ 380606 h 2349021"/>
                <a:gd name="connsiteX0" fmla="*/ 2940483 w 4849986"/>
                <a:gd name="connsiteY0" fmla="*/ 380608 h 2315045"/>
                <a:gd name="connsiteX1" fmla="*/ 4849986 w 4849986"/>
                <a:gd name="connsiteY1" fmla="*/ 1 h 2315045"/>
                <a:gd name="connsiteX2" fmla="*/ 4453060 w 4849986"/>
                <a:gd name="connsiteY2" fmla="*/ 2283417 h 2315045"/>
                <a:gd name="connsiteX3" fmla="*/ 3520961 w 4849986"/>
                <a:gd name="connsiteY3" fmla="*/ 2201903 h 2315045"/>
                <a:gd name="connsiteX4" fmla="*/ 152718 w 4849986"/>
                <a:gd name="connsiteY4" fmla="*/ 2315045 h 2315045"/>
                <a:gd name="connsiteX5" fmla="*/ 0 w 4849986"/>
                <a:gd name="connsiteY5" fmla="*/ 694986 h 2315045"/>
                <a:gd name="connsiteX6" fmla="*/ 2940483 w 4849986"/>
                <a:gd name="connsiteY6" fmla="*/ 380608 h 2315045"/>
                <a:gd name="connsiteX0" fmla="*/ 2940483 w 4849986"/>
                <a:gd name="connsiteY0" fmla="*/ 380606 h 2324220"/>
                <a:gd name="connsiteX1" fmla="*/ 4849986 w 4849986"/>
                <a:gd name="connsiteY1" fmla="*/ -1 h 2324220"/>
                <a:gd name="connsiteX2" fmla="*/ 4453060 w 4849986"/>
                <a:gd name="connsiteY2" fmla="*/ 2283415 h 2324220"/>
                <a:gd name="connsiteX3" fmla="*/ 144191 w 4849986"/>
                <a:gd name="connsiteY3" fmla="*/ 2324220 h 2324220"/>
                <a:gd name="connsiteX4" fmla="*/ 152718 w 4849986"/>
                <a:gd name="connsiteY4" fmla="*/ 2315043 h 2324220"/>
                <a:gd name="connsiteX5" fmla="*/ 0 w 4849986"/>
                <a:gd name="connsiteY5" fmla="*/ 694984 h 2324220"/>
                <a:gd name="connsiteX6" fmla="*/ 2940483 w 4849986"/>
                <a:gd name="connsiteY6" fmla="*/ 380606 h 2324220"/>
                <a:gd name="connsiteX0" fmla="*/ 2940483 w 4849986"/>
                <a:gd name="connsiteY0" fmla="*/ 380608 h 2324222"/>
                <a:gd name="connsiteX1" fmla="*/ 4849986 w 4849986"/>
                <a:gd name="connsiteY1" fmla="*/ 1 h 2324222"/>
                <a:gd name="connsiteX2" fmla="*/ 4453060 w 4849986"/>
                <a:gd name="connsiteY2" fmla="*/ 2283417 h 2324222"/>
                <a:gd name="connsiteX3" fmla="*/ 144191 w 4849986"/>
                <a:gd name="connsiteY3" fmla="*/ 2324222 h 2324222"/>
                <a:gd name="connsiteX4" fmla="*/ 147061 w 4849986"/>
                <a:gd name="connsiteY4" fmla="*/ 2253886 h 2324222"/>
                <a:gd name="connsiteX5" fmla="*/ 0 w 4849986"/>
                <a:gd name="connsiteY5" fmla="*/ 694986 h 2324222"/>
                <a:gd name="connsiteX6" fmla="*/ 2940483 w 4849986"/>
                <a:gd name="connsiteY6" fmla="*/ 380608 h 2324222"/>
                <a:gd name="connsiteX0" fmla="*/ 2940483 w 4849986"/>
                <a:gd name="connsiteY0" fmla="*/ 380606 h 2324220"/>
                <a:gd name="connsiteX1" fmla="*/ 4849986 w 4849986"/>
                <a:gd name="connsiteY1" fmla="*/ -1 h 2324220"/>
                <a:gd name="connsiteX2" fmla="*/ 4453060 w 4849986"/>
                <a:gd name="connsiteY2" fmla="*/ 2283415 h 2324220"/>
                <a:gd name="connsiteX3" fmla="*/ 144191 w 4849986"/>
                <a:gd name="connsiteY3" fmla="*/ 2324220 h 2324220"/>
                <a:gd name="connsiteX4" fmla="*/ 497746 w 4849986"/>
                <a:gd name="connsiteY4" fmla="*/ 1961679 h 2324220"/>
                <a:gd name="connsiteX5" fmla="*/ 0 w 4849986"/>
                <a:gd name="connsiteY5" fmla="*/ 694984 h 2324220"/>
                <a:gd name="connsiteX6" fmla="*/ 2940483 w 4849986"/>
                <a:gd name="connsiteY6" fmla="*/ 380606 h 2324220"/>
                <a:gd name="connsiteX0" fmla="*/ 2940483 w 4849986"/>
                <a:gd name="connsiteY0" fmla="*/ 380608 h 2324222"/>
                <a:gd name="connsiteX1" fmla="*/ 4849986 w 4849986"/>
                <a:gd name="connsiteY1" fmla="*/ 1 h 2324222"/>
                <a:gd name="connsiteX2" fmla="*/ 4453060 w 4849986"/>
                <a:gd name="connsiteY2" fmla="*/ 2283417 h 2324222"/>
                <a:gd name="connsiteX3" fmla="*/ 144191 w 4849986"/>
                <a:gd name="connsiteY3" fmla="*/ 2324222 h 2324222"/>
                <a:gd name="connsiteX4" fmla="*/ 152717 w 4849986"/>
                <a:gd name="connsiteY4" fmla="*/ 1601522 h 2324222"/>
                <a:gd name="connsiteX5" fmla="*/ 0 w 4849986"/>
                <a:gd name="connsiteY5" fmla="*/ 694986 h 2324222"/>
                <a:gd name="connsiteX6" fmla="*/ 2940483 w 4849986"/>
                <a:gd name="connsiteY6" fmla="*/ 380608 h 2324222"/>
                <a:gd name="connsiteX0" fmla="*/ 2940483 w 4849986"/>
                <a:gd name="connsiteY0" fmla="*/ 380606 h 2303834"/>
                <a:gd name="connsiteX1" fmla="*/ 4849986 w 4849986"/>
                <a:gd name="connsiteY1" fmla="*/ -1 h 2303834"/>
                <a:gd name="connsiteX2" fmla="*/ 4453060 w 4849986"/>
                <a:gd name="connsiteY2" fmla="*/ 2283415 h 2303834"/>
                <a:gd name="connsiteX3" fmla="*/ 132880 w 4849986"/>
                <a:gd name="connsiteY3" fmla="*/ 2303834 h 2303834"/>
                <a:gd name="connsiteX4" fmla="*/ 152717 w 4849986"/>
                <a:gd name="connsiteY4" fmla="*/ 1601520 h 2303834"/>
                <a:gd name="connsiteX5" fmla="*/ 0 w 4849986"/>
                <a:gd name="connsiteY5" fmla="*/ 694984 h 2303834"/>
                <a:gd name="connsiteX6" fmla="*/ 2940483 w 4849986"/>
                <a:gd name="connsiteY6" fmla="*/ 380606 h 2303834"/>
                <a:gd name="connsiteX0" fmla="*/ 2940483 w 4849986"/>
                <a:gd name="connsiteY0" fmla="*/ 380608 h 2283417"/>
                <a:gd name="connsiteX1" fmla="*/ 4849986 w 4849986"/>
                <a:gd name="connsiteY1" fmla="*/ 1 h 2283417"/>
                <a:gd name="connsiteX2" fmla="*/ 4453060 w 4849986"/>
                <a:gd name="connsiteY2" fmla="*/ 2283417 h 2283417"/>
                <a:gd name="connsiteX3" fmla="*/ 178129 w 4849986"/>
                <a:gd name="connsiteY3" fmla="*/ 2263063 h 2283417"/>
                <a:gd name="connsiteX4" fmla="*/ 152717 w 4849986"/>
                <a:gd name="connsiteY4" fmla="*/ 1601522 h 2283417"/>
                <a:gd name="connsiteX5" fmla="*/ 0 w 4849986"/>
                <a:gd name="connsiteY5" fmla="*/ 694986 h 2283417"/>
                <a:gd name="connsiteX6" fmla="*/ 2940483 w 4849986"/>
                <a:gd name="connsiteY6" fmla="*/ 380608 h 2283417"/>
                <a:gd name="connsiteX0" fmla="*/ 2940483 w 4849986"/>
                <a:gd name="connsiteY0" fmla="*/ 380606 h 2290242"/>
                <a:gd name="connsiteX1" fmla="*/ 4849986 w 4849986"/>
                <a:gd name="connsiteY1" fmla="*/ -1 h 2290242"/>
                <a:gd name="connsiteX2" fmla="*/ 4453060 w 4849986"/>
                <a:gd name="connsiteY2" fmla="*/ 2283415 h 2290242"/>
                <a:gd name="connsiteX3" fmla="*/ 138535 w 4849986"/>
                <a:gd name="connsiteY3" fmla="*/ 2290242 h 2290242"/>
                <a:gd name="connsiteX4" fmla="*/ 152717 w 4849986"/>
                <a:gd name="connsiteY4" fmla="*/ 1601520 h 2290242"/>
                <a:gd name="connsiteX5" fmla="*/ 0 w 4849986"/>
                <a:gd name="connsiteY5" fmla="*/ 694984 h 2290242"/>
                <a:gd name="connsiteX6" fmla="*/ 2940483 w 4849986"/>
                <a:gd name="connsiteY6" fmla="*/ 380606 h 2290242"/>
                <a:gd name="connsiteX0" fmla="*/ 2940483 w 4849986"/>
                <a:gd name="connsiteY0" fmla="*/ 380608 h 2290244"/>
                <a:gd name="connsiteX1" fmla="*/ 4849986 w 4849986"/>
                <a:gd name="connsiteY1" fmla="*/ 1 h 2290244"/>
                <a:gd name="connsiteX2" fmla="*/ 4436092 w 4849986"/>
                <a:gd name="connsiteY2" fmla="*/ 2269825 h 2290244"/>
                <a:gd name="connsiteX3" fmla="*/ 138535 w 4849986"/>
                <a:gd name="connsiteY3" fmla="*/ 2290244 h 2290244"/>
                <a:gd name="connsiteX4" fmla="*/ 152717 w 4849986"/>
                <a:gd name="connsiteY4" fmla="*/ 1601522 h 2290244"/>
                <a:gd name="connsiteX5" fmla="*/ 0 w 4849986"/>
                <a:gd name="connsiteY5" fmla="*/ 694986 h 2290244"/>
                <a:gd name="connsiteX6" fmla="*/ 2940483 w 4849986"/>
                <a:gd name="connsiteY6" fmla="*/ 380608 h 2290244"/>
                <a:gd name="connsiteX0" fmla="*/ 2940483 w 4849986"/>
                <a:gd name="connsiteY0" fmla="*/ 380606 h 2290242"/>
                <a:gd name="connsiteX1" fmla="*/ 4849986 w 4849986"/>
                <a:gd name="connsiteY1" fmla="*/ -1 h 2290242"/>
                <a:gd name="connsiteX2" fmla="*/ 4453060 w 4849986"/>
                <a:gd name="connsiteY2" fmla="*/ 2269823 h 2290242"/>
                <a:gd name="connsiteX3" fmla="*/ 138535 w 4849986"/>
                <a:gd name="connsiteY3" fmla="*/ 2290242 h 2290242"/>
                <a:gd name="connsiteX4" fmla="*/ 152717 w 4849986"/>
                <a:gd name="connsiteY4" fmla="*/ 1601520 h 2290242"/>
                <a:gd name="connsiteX5" fmla="*/ 0 w 4849986"/>
                <a:gd name="connsiteY5" fmla="*/ 694984 h 2290242"/>
                <a:gd name="connsiteX6" fmla="*/ 2940483 w 4849986"/>
                <a:gd name="connsiteY6" fmla="*/ 380606 h 2290242"/>
                <a:gd name="connsiteX0" fmla="*/ 2940483 w 4849986"/>
                <a:gd name="connsiteY0" fmla="*/ 380608 h 2269825"/>
                <a:gd name="connsiteX1" fmla="*/ 4849986 w 4849986"/>
                <a:gd name="connsiteY1" fmla="*/ 1 h 2269825"/>
                <a:gd name="connsiteX2" fmla="*/ 4453060 w 4849986"/>
                <a:gd name="connsiteY2" fmla="*/ 2269825 h 2269825"/>
                <a:gd name="connsiteX3" fmla="*/ 229036 w 4849986"/>
                <a:gd name="connsiteY3" fmla="*/ 2086380 h 2269825"/>
                <a:gd name="connsiteX4" fmla="*/ 152717 w 4849986"/>
                <a:gd name="connsiteY4" fmla="*/ 1601522 h 2269825"/>
                <a:gd name="connsiteX5" fmla="*/ 0 w 4849986"/>
                <a:gd name="connsiteY5" fmla="*/ 694986 h 2269825"/>
                <a:gd name="connsiteX6" fmla="*/ 2940483 w 4849986"/>
                <a:gd name="connsiteY6" fmla="*/ 380608 h 2269825"/>
                <a:gd name="connsiteX0" fmla="*/ 2940483 w 4849986"/>
                <a:gd name="connsiteY0" fmla="*/ 380606 h 2269823"/>
                <a:gd name="connsiteX1" fmla="*/ 4849986 w 4849986"/>
                <a:gd name="connsiteY1" fmla="*/ -1 h 2269823"/>
                <a:gd name="connsiteX2" fmla="*/ 4453060 w 4849986"/>
                <a:gd name="connsiteY2" fmla="*/ 2269823 h 2269823"/>
                <a:gd name="connsiteX3" fmla="*/ 161161 w 4849986"/>
                <a:gd name="connsiteY3" fmla="*/ 2263060 h 2269823"/>
                <a:gd name="connsiteX4" fmla="*/ 152717 w 4849986"/>
                <a:gd name="connsiteY4" fmla="*/ 1601520 h 2269823"/>
                <a:gd name="connsiteX5" fmla="*/ 0 w 4849986"/>
                <a:gd name="connsiteY5" fmla="*/ 694984 h 2269823"/>
                <a:gd name="connsiteX6" fmla="*/ 2940483 w 4849986"/>
                <a:gd name="connsiteY6" fmla="*/ 380606 h 2269823"/>
                <a:gd name="connsiteX0" fmla="*/ 2787766 w 4697269"/>
                <a:gd name="connsiteY0" fmla="*/ 380608 h 2269825"/>
                <a:gd name="connsiteX1" fmla="*/ 4697269 w 4697269"/>
                <a:gd name="connsiteY1" fmla="*/ 1 h 2269825"/>
                <a:gd name="connsiteX2" fmla="*/ 4300343 w 4697269"/>
                <a:gd name="connsiteY2" fmla="*/ 2269825 h 2269825"/>
                <a:gd name="connsiteX3" fmla="*/ 8444 w 4697269"/>
                <a:gd name="connsiteY3" fmla="*/ 2263062 h 2269825"/>
                <a:gd name="connsiteX4" fmla="*/ 0 w 4697269"/>
                <a:gd name="connsiteY4" fmla="*/ 1601522 h 2269825"/>
                <a:gd name="connsiteX5" fmla="*/ 5657 w 4697269"/>
                <a:gd name="connsiteY5" fmla="*/ 715372 h 2269825"/>
                <a:gd name="connsiteX6" fmla="*/ 2787766 w 4697269"/>
                <a:gd name="connsiteY6" fmla="*/ 380608 h 2269825"/>
                <a:gd name="connsiteX0" fmla="*/ 2793420 w 4702923"/>
                <a:gd name="connsiteY0" fmla="*/ 380606 h 2269823"/>
                <a:gd name="connsiteX1" fmla="*/ 4702923 w 4702923"/>
                <a:gd name="connsiteY1" fmla="*/ -1 h 2269823"/>
                <a:gd name="connsiteX2" fmla="*/ 4305997 w 4702923"/>
                <a:gd name="connsiteY2" fmla="*/ 2269823 h 2269823"/>
                <a:gd name="connsiteX3" fmla="*/ 14098 w 4702923"/>
                <a:gd name="connsiteY3" fmla="*/ 2263060 h 2269823"/>
                <a:gd name="connsiteX4" fmla="*/ 5654 w 4702923"/>
                <a:gd name="connsiteY4" fmla="*/ 1601520 h 2269823"/>
                <a:gd name="connsiteX5" fmla="*/ 0 w 4702923"/>
                <a:gd name="connsiteY5" fmla="*/ 694984 h 2269823"/>
                <a:gd name="connsiteX6" fmla="*/ 2793420 w 4702923"/>
                <a:gd name="connsiteY6" fmla="*/ 380606 h 2269823"/>
                <a:gd name="connsiteX0" fmla="*/ 2793420 w 4702923"/>
                <a:gd name="connsiteY0" fmla="*/ 380608 h 2269825"/>
                <a:gd name="connsiteX1" fmla="*/ 4702923 w 4702923"/>
                <a:gd name="connsiteY1" fmla="*/ 1 h 2269825"/>
                <a:gd name="connsiteX2" fmla="*/ 4305997 w 4702923"/>
                <a:gd name="connsiteY2" fmla="*/ 2269825 h 2269825"/>
                <a:gd name="connsiteX3" fmla="*/ 31066 w 4702923"/>
                <a:gd name="connsiteY3" fmla="*/ 2263062 h 2269825"/>
                <a:gd name="connsiteX4" fmla="*/ 5654 w 4702923"/>
                <a:gd name="connsiteY4" fmla="*/ 1601522 h 2269825"/>
                <a:gd name="connsiteX5" fmla="*/ 0 w 4702923"/>
                <a:gd name="connsiteY5" fmla="*/ 694986 h 2269825"/>
                <a:gd name="connsiteX6" fmla="*/ 2793420 w 4702923"/>
                <a:gd name="connsiteY6" fmla="*/ 380608 h 2269825"/>
                <a:gd name="connsiteX0" fmla="*/ 2796291 w 4705794"/>
                <a:gd name="connsiteY0" fmla="*/ 380606 h 2269823"/>
                <a:gd name="connsiteX1" fmla="*/ 4705794 w 4705794"/>
                <a:gd name="connsiteY1" fmla="*/ -1 h 2269823"/>
                <a:gd name="connsiteX2" fmla="*/ 4308868 w 4705794"/>
                <a:gd name="connsiteY2" fmla="*/ 2269823 h 2269823"/>
                <a:gd name="connsiteX3" fmla="*/ 0 w 4705794"/>
                <a:gd name="connsiteY3" fmla="*/ 2263060 h 2269823"/>
                <a:gd name="connsiteX4" fmla="*/ 8525 w 4705794"/>
                <a:gd name="connsiteY4" fmla="*/ 1601520 h 2269823"/>
                <a:gd name="connsiteX5" fmla="*/ 2871 w 4705794"/>
                <a:gd name="connsiteY5" fmla="*/ 694984 h 2269823"/>
                <a:gd name="connsiteX6" fmla="*/ 2796291 w 4705794"/>
                <a:gd name="connsiteY6" fmla="*/ 380606 h 2269823"/>
                <a:gd name="connsiteX0" fmla="*/ 2566750 w 4705794"/>
                <a:gd name="connsiteY0" fmla="*/ 809517 h 2269825"/>
                <a:gd name="connsiteX1" fmla="*/ 4705794 w 4705794"/>
                <a:gd name="connsiteY1" fmla="*/ 1 h 2269825"/>
                <a:gd name="connsiteX2" fmla="*/ 4308868 w 4705794"/>
                <a:gd name="connsiteY2" fmla="*/ 2269825 h 2269825"/>
                <a:gd name="connsiteX3" fmla="*/ 0 w 4705794"/>
                <a:gd name="connsiteY3" fmla="*/ 2263062 h 2269825"/>
                <a:gd name="connsiteX4" fmla="*/ 8525 w 4705794"/>
                <a:gd name="connsiteY4" fmla="*/ 1601522 h 2269825"/>
                <a:gd name="connsiteX5" fmla="*/ 2871 w 4705794"/>
                <a:gd name="connsiteY5" fmla="*/ 694986 h 2269825"/>
                <a:gd name="connsiteX6" fmla="*/ 2566750 w 4705794"/>
                <a:gd name="connsiteY6" fmla="*/ 809517 h 226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5794" h="2269825">
                  <a:moveTo>
                    <a:pt x="2566750" y="809517"/>
                  </a:moveTo>
                  <a:lnTo>
                    <a:pt x="4705794" y="1"/>
                  </a:lnTo>
                  <a:lnTo>
                    <a:pt x="4308868" y="2269825"/>
                  </a:lnTo>
                  <a:lnTo>
                    <a:pt x="0" y="2263062"/>
                  </a:lnTo>
                  <a:lnTo>
                    <a:pt x="8525" y="1601522"/>
                  </a:lnTo>
                  <a:cubicBezTo>
                    <a:pt x="8525" y="794214"/>
                    <a:pt x="10805" y="1502295"/>
                    <a:pt x="2871" y="694986"/>
                  </a:cubicBezTo>
                  <a:lnTo>
                    <a:pt x="2566750" y="809517"/>
                  </a:lnTo>
                  <a:close/>
                </a:path>
              </a:pathLst>
            </a:custGeom>
            <a:solidFill>
              <a:srgbClr val="AD73CF"/>
            </a:solidFill>
            <a:ln>
              <a:noFill/>
            </a:ln>
          </p:spPr>
          <p:txBody>
            <a:bodyPr vert="horz" wrap="square" lIns="68580" tIns="34290" rIns="68580" bIns="34290" numCol="1" anchor="t" anchorCtr="0" compatLnSpc="1">
              <a:prstTxWarp prst="textNoShape">
                <a:avLst/>
              </a:prstTxWarp>
              <a:noAutofit/>
            </a:bodyPr>
            <a:lstStyle/>
            <a:p>
              <a:pPr>
                <a:defRPr/>
              </a:pPr>
              <a:endParaRPr lang="zh-CN" altLang="en-US" sz="1350" kern="0">
                <a:solidFill>
                  <a:prstClr val="black"/>
                </a:solidFill>
                <a:latin typeface="Calibri"/>
                <a:ea typeface="宋体" panose="02010600030101010101" pitchFamily="2" charset="-122"/>
              </a:endParaRPr>
            </a:p>
          </p:txBody>
        </p:sp>
        <p:sp>
          <p:nvSpPr>
            <p:cNvPr id="147" name="Freeform 51"/>
            <p:cNvSpPr>
              <a:spLocks/>
            </p:cNvSpPr>
            <p:nvPr/>
          </p:nvSpPr>
          <p:spPr bwMode="auto">
            <a:xfrm rot="10017545">
              <a:off x="5364033" y="3375986"/>
              <a:ext cx="2469744" cy="1238135"/>
            </a:xfrm>
            <a:custGeom>
              <a:avLst/>
              <a:gdLst>
                <a:gd name="T0" fmla="*/ 2566 w 2566"/>
                <a:gd name="T1" fmla="*/ 1212 h 1276"/>
                <a:gd name="T2" fmla="*/ 1746 w 2566"/>
                <a:gd name="T3" fmla="*/ 708 h 1276"/>
                <a:gd name="T4" fmla="*/ 545 w 2566"/>
                <a:gd name="T5" fmla="*/ 0 h 1276"/>
                <a:gd name="T6" fmla="*/ 0 w 2566"/>
                <a:gd name="T7" fmla="*/ 371 h 1276"/>
                <a:gd name="T8" fmla="*/ 1973 w 2566"/>
                <a:gd name="T9" fmla="*/ 1276 h 1276"/>
                <a:gd name="T10" fmla="*/ 2566 w 2566"/>
                <a:gd name="T11" fmla="*/ 1212 h 1276"/>
              </a:gdLst>
              <a:ahLst/>
              <a:cxnLst>
                <a:cxn ang="0">
                  <a:pos x="T0" y="T1"/>
                </a:cxn>
                <a:cxn ang="0">
                  <a:pos x="T2" y="T3"/>
                </a:cxn>
                <a:cxn ang="0">
                  <a:pos x="T4" y="T5"/>
                </a:cxn>
                <a:cxn ang="0">
                  <a:pos x="T6" y="T7"/>
                </a:cxn>
                <a:cxn ang="0">
                  <a:pos x="T8" y="T9"/>
                </a:cxn>
                <a:cxn ang="0">
                  <a:pos x="T10" y="T11"/>
                </a:cxn>
              </a:cxnLst>
              <a:rect l="0" t="0" r="r" b="b"/>
              <a:pathLst>
                <a:path w="2566" h="1276">
                  <a:moveTo>
                    <a:pt x="2566" y="1212"/>
                  </a:moveTo>
                  <a:lnTo>
                    <a:pt x="1746" y="708"/>
                  </a:lnTo>
                  <a:lnTo>
                    <a:pt x="545" y="0"/>
                  </a:lnTo>
                  <a:lnTo>
                    <a:pt x="0" y="371"/>
                  </a:lnTo>
                  <a:lnTo>
                    <a:pt x="1973" y="1276"/>
                  </a:lnTo>
                  <a:lnTo>
                    <a:pt x="2566" y="1212"/>
                  </a:lnTo>
                  <a:close/>
                </a:path>
              </a:pathLst>
            </a:custGeom>
            <a:gradFill flip="none" rotWithShape="1">
              <a:gsLst>
                <a:gs pos="100000">
                  <a:srgbClr val="5D5D5D">
                    <a:alpha val="0"/>
                  </a:srgbClr>
                </a:gs>
                <a:gs pos="79819">
                  <a:srgbClr val="5D5D5D">
                    <a:alpha val="19000"/>
                  </a:srgbClr>
                </a:gs>
                <a:gs pos="69000">
                  <a:srgbClr val="5D5D5D">
                    <a:alpha val="72000"/>
                  </a:srgbClr>
                </a:gs>
                <a:gs pos="27000">
                  <a:sysClr val="windowText" lastClr="000000">
                    <a:lumMod val="95000"/>
                    <a:lumOff val="5000"/>
                  </a:sysClr>
                </a:gs>
                <a:gs pos="52000">
                  <a:sysClr val="windowText" lastClr="000000">
                    <a:lumMod val="95000"/>
                    <a:lumOff val="5000"/>
                    <a:alpha val="83000"/>
                  </a:sysClr>
                </a:gs>
              </a:gsLst>
              <a:lin ang="10800000" scaled="1"/>
              <a:tileRect/>
            </a:gradFill>
            <a:ln>
              <a:noFill/>
            </a:ln>
            <a:effectLst>
              <a:softEdge rad="139700"/>
            </a:effectLst>
          </p:spPr>
          <p:txBody>
            <a:bodyPr vert="horz" wrap="square" lIns="68580" tIns="34290" rIns="68580" bIns="34290" numCol="1" anchor="t" anchorCtr="0" compatLnSpc="1">
              <a:prstTxWarp prst="textNoShape">
                <a:avLst/>
              </a:prstTxWarp>
            </a:bodyPr>
            <a:lstStyle/>
            <a:p>
              <a:pPr>
                <a:defRPr/>
              </a:pPr>
              <a:endParaRPr lang="zh-CN" altLang="en-US" sz="1350" kern="0" dirty="0">
                <a:solidFill>
                  <a:prstClr val="black"/>
                </a:solidFill>
                <a:latin typeface="Calibri"/>
                <a:ea typeface="宋体" panose="02010600030101010101" pitchFamily="2" charset="-122"/>
              </a:endParaRPr>
            </a:p>
          </p:txBody>
        </p:sp>
        <p:grpSp>
          <p:nvGrpSpPr>
            <p:cNvPr id="6" name="Group 5"/>
            <p:cNvGrpSpPr/>
            <p:nvPr/>
          </p:nvGrpSpPr>
          <p:grpSpPr>
            <a:xfrm>
              <a:off x="212729" y="1370680"/>
              <a:ext cx="3548480" cy="1396914"/>
              <a:chOff x="212729" y="1370680"/>
              <a:chExt cx="3548480" cy="1396914"/>
            </a:xfrm>
          </p:grpSpPr>
          <p:sp>
            <p:nvSpPr>
              <p:cNvPr id="119" name="AutoShape 59"/>
              <p:cNvSpPr>
                <a:spLocks/>
              </p:cNvSpPr>
              <p:nvPr/>
            </p:nvSpPr>
            <p:spPr bwMode="auto">
              <a:xfrm>
                <a:off x="3310677" y="2424407"/>
                <a:ext cx="401381" cy="343187"/>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A1230"/>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6" fontAlgn="base" hangingPunct="0">
                  <a:spcBef>
                    <a:spcPct val="0"/>
                  </a:spcBef>
                  <a:spcAft>
                    <a:spcPct val="0"/>
                  </a:spcAft>
                  <a:defRPr/>
                </a:pPr>
                <a:endParaRPr lang="en-US" sz="1125" kern="0">
                  <a:solidFill>
                    <a:srgbClr val="FFFFFF"/>
                  </a:solidFill>
                  <a:effectLst>
                    <a:outerShdw blurRad="38100" dist="38100" dir="2700000" algn="tl">
                      <a:srgbClr val="000000"/>
                    </a:outerShdw>
                  </a:effectLst>
                  <a:latin typeface="Gill Sans" charset="0"/>
                  <a:sym typeface="Gill Sans" charset="0"/>
                </a:endParaRPr>
              </a:p>
            </p:txBody>
          </p:sp>
          <p:grpSp>
            <p:nvGrpSpPr>
              <p:cNvPr id="121" name="Group 120"/>
              <p:cNvGrpSpPr/>
              <p:nvPr/>
            </p:nvGrpSpPr>
            <p:grpSpPr>
              <a:xfrm>
                <a:off x="212729" y="1370680"/>
                <a:ext cx="3548480" cy="1297643"/>
                <a:chOff x="1059028" y="1670029"/>
                <a:chExt cx="5835511" cy="1768831"/>
              </a:xfrm>
            </p:grpSpPr>
            <p:sp>
              <p:nvSpPr>
                <p:cNvPr id="122" name="TextBox 121"/>
                <p:cNvSpPr txBox="1"/>
                <p:nvPr/>
              </p:nvSpPr>
              <p:spPr>
                <a:xfrm>
                  <a:off x="4414034" y="1670029"/>
                  <a:ext cx="2222805" cy="545394"/>
                </a:xfrm>
                <a:prstGeom prst="rect">
                  <a:avLst/>
                </a:prstGeom>
                <a:noFill/>
              </p:spPr>
              <p:txBody>
                <a:bodyPr wrap="none" rtlCol="0">
                  <a:spAutoFit/>
                </a:bodyPr>
                <a:lstStyle/>
                <a:p>
                  <a:pPr>
                    <a:defRPr/>
                  </a:pPr>
                  <a:r>
                    <a:rPr lang="fa-IR" sz="2000" b="1" kern="0" dirty="0">
                      <a:solidFill>
                        <a:prstClr val="white"/>
                      </a:solidFill>
                      <a:latin typeface="Roboto"/>
                      <a:cs typeface="B Nazanin" panose="00000400000000000000" pitchFamily="2" charset="-78"/>
                    </a:rPr>
                    <a:t>رضایت مشتری</a:t>
                  </a:r>
                  <a:endParaRPr lang="en-US" sz="2000" b="1" kern="0" dirty="0">
                    <a:solidFill>
                      <a:prstClr val="white"/>
                    </a:solidFill>
                    <a:latin typeface="Roboto"/>
                    <a:cs typeface="B Nazanin" panose="00000400000000000000" pitchFamily="2" charset="-78"/>
                  </a:endParaRPr>
                </a:p>
              </p:txBody>
            </p:sp>
            <p:sp>
              <p:nvSpPr>
                <p:cNvPr id="123" name="TextBox 122"/>
                <p:cNvSpPr txBox="1"/>
                <p:nvPr/>
              </p:nvSpPr>
              <p:spPr>
                <a:xfrm>
                  <a:off x="1059028" y="2431979"/>
                  <a:ext cx="5835511" cy="1006881"/>
                </a:xfrm>
                <a:prstGeom prst="rect">
                  <a:avLst/>
                </a:prstGeom>
                <a:noFill/>
              </p:spPr>
              <p:txBody>
                <a:bodyPr wrap="square" rtlCol="0">
                  <a:spAutoFit/>
                </a:bodyPr>
                <a:lstStyle/>
                <a:p>
                  <a:pPr algn="justLow" rtl="1"/>
                  <a:r>
                    <a:rPr lang="fa-IR" sz="1400" kern="0" dirty="0">
                      <a:solidFill>
                        <a:prstClr val="white"/>
                      </a:solidFill>
                      <a:latin typeface="Calibri"/>
                      <a:cs typeface="B Nazanin" panose="00000400000000000000" pitchFamily="2" charset="-78"/>
                    </a:rPr>
                    <a:t>ما به مشتریانمان احترام می گذاریم و گوش فرا می دهیم و با لبخند پذیرایشان هستیم، به وعده هایمان وفا می کنیم و پاسخگوی نیازهای مشتریانمان هستیم.</a:t>
                  </a:r>
                  <a:endParaRPr lang="en-US" sz="1400" kern="0" dirty="0">
                    <a:solidFill>
                      <a:prstClr val="white"/>
                    </a:solidFill>
                    <a:latin typeface="Calibri"/>
                    <a:cs typeface="B Nazanin" panose="00000400000000000000" pitchFamily="2" charset="-78"/>
                  </a:endParaRPr>
                </a:p>
              </p:txBody>
            </p:sp>
          </p:grpSp>
          <p:grpSp>
            <p:nvGrpSpPr>
              <p:cNvPr id="4" name="Group 3"/>
              <p:cNvGrpSpPr/>
              <p:nvPr/>
            </p:nvGrpSpPr>
            <p:grpSpPr>
              <a:xfrm>
                <a:off x="2374557" y="1738624"/>
                <a:ext cx="1276082" cy="118872"/>
                <a:chOff x="2368619" y="1756438"/>
                <a:chExt cx="1276082" cy="118872"/>
              </a:xfrm>
            </p:grpSpPr>
            <p:sp>
              <p:nvSpPr>
                <p:cNvPr id="111" name="椭圆 133"/>
                <p:cNvSpPr/>
                <p:nvPr/>
              </p:nvSpPr>
              <p:spPr>
                <a:xfrm>
                  <a:off x="2947223"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12" name="椭圆 134"/>
                <p:cNvSpPr/>
                <p:nvPr/>
              </p:nvSpPr>
              <p:spPr>
                <a:xfrm>
                  <a:off x="3140091"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13" name="椭圆 137"/>
                <p:cNvSpPr/>
                <p:nvPr/>
              </p:nvSpPr>
              <p:spPr>
                <a:xfrm>
                  <a:off x="3332959"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14" name="椭圆 138"/>
                <p:cNvSpPr/>
                <p:nvPr/>
              </p:nvSpPr>
              <p:spPr>
                <a:xfrm>
                  <a:off x="3525829"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48" name="椭圆 133"/>
                <p:cNvSpPr/>
                <p:nvPr/>
              </p:nvSpPr>
              <p:spPr>
                <a:xfrm>
                  <a:off x="2754355"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49" name="椭圆 133"/>
                <p:cNvSpPr/>
                <p:nvPr/>
              </p:nvSpPr>
              <p:spPr>
                <a:xfrm>
                  <a:off x="2368619"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50" name="椭圆 133"/>
                <p:cNvSpPr/>
                <p:nvPr/>
              </p:nvSpPr>
              <p:spPr>
                <a:xfrm>
                  <a:off x="2561487"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grpSp>
        </p:grpSp>
        <p:sp>
          <p:nvSpPr>
            <p:cNvPr id="75" name="任意多边形 121"/>
            <p:cNvSpPr>
              <a:spLocks/>
            </p:cNvSpPr>
            <p:nvPr/>
          </p:nvSpPr>
          <p:spPr bwMode="auto">
            <a:xfrm>
              <a:off x="4140642" y="1267760"/>
              <a:ext cx="5003358" cy="1950219"/>
            </a:xfrm>
            <a:custGeom>
              <a:avLst/>
              <a:gdLst>
                <a:gd name="connsiteX0" fmla="*/ 0 w 6685074"/>
                <a:gd name="connsiteY0" fmla="*/ 0 h 3168650"/>
                <a:gd name="connsiteX1" fmla="*/ 6685074 w 6685074"/>
                <a:gd name="connsiteY1" fmla="*/ 0 h 3168650"/>
                <a:gd name="connsiteX2" fmla="*/ 6685074 w 6685074"/>
                <a:gd name="connsiteY2" fmla="*/ 3105560 h 3168650"/>
                <a:gd name="connsiteX3" fmla="*/ 3248153 w 6685074"/>
                <a:gd name="connsiteY3" fmla="*/ 3168650 h 3168650"/>
                <a:gd name="connsiteX4" fmla="*/ 1428630 w 6685074"/>
                <a:gd name="connsiteY4" fmla="*/ 2905019 h 3168650"/>
                <a:gd name="connsiteX5" fmla="*/ 617680 w 6685074"/>
                <a:gd name="connsiteY5" fmla="*/ 1252568 h 316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85074" h="3168650">
                  <a:moveTo>
                    <a:pt x="0" y="0"/>
                  </a:moveTo>
                  <a:lnTo>
                    <a:pt x="6685074" y="0"/>
                  </a:lnTo>
                  <a:lnTo>
                    <a:pt x="6685074" y="3105560"/>
                  </a:lnTo>
                  <a:lnTo>
                    <a:pt x="3248153" y="3168650"/>
                  </a:lnTo>
                  <a:lnTo>
                    <a:pt x="1428630" y="2905019"/>
                  </a:lnTo>
                  <a:lnTo>
                    <a:pt x="617680" y="1252568"/>
                  </a:lnTo>
                  <a:close/>
                </a:path>
              </a:pathLst>
            </a:custGeom>
            <a:solidFill>
              <a:srgbClr val="6F3293"/>
            </a:solidFill>
            <a:ln>
              <a:noFill/>
            </a:ln>
          </p:spPr>
          <p:txBody>
            <a:bodyPr vert="horz" wrap="square" lIns="68580" tIns="34290" rIns="68580" bIns="34290" numCol="1" anchor="t" anchorCtr="0" compatLnSpc="1">
              <a:prstTxWarp prst="textNoShape">
                <a:avLst/>
              </a:prstTxWarp>
              <a:noAutofit/>
            </a:bodyPr>
            <a:lstStyle/>
            <a:p>
              <a:pPr>
                <a:defRPr/>
              </a:pPr>
              <a:endParaRPr lang="zh-CN" altLang="en-US" sz="1350" kern="0">
                <a:solidFill>
                  <a:prstClr val="black"/>
                </a:solidFill>
                <a:latin typeface="Calibri"/>
                <a:ea typeface="宋体" panose="02010600030101010101" pitchFamily="2" charset="-122"/>
              </a:endParaRPr>
            </a:p>
          </p:txBody>
        </p:sp>
        <p:sp>
          <p:nvSpPr>
            <p:cNvPr id="143" name="任意多边形 121"/>
            <p:cNvSpPr>
              <a:spLocks/>
            </p:cNvSpPr>
            <p:nvPr/>
          </p:nvSpPr>
          <p:spPr bwMode="auto">
            <a:xfrm>
              <a:off x="5573155" y="1269525"/>
              <a:ext cx="3576781" cy="3004289"/>
            </a:xfrm>
            <a:custGeom>
              <a:avLst/>
              <a:gdLst>
                <a:gd name="connsiteX0" fmla="*/ 0 w 6685074"/>
                <a:gd name="connsiteY0" fmla="*/ 0 h 3168650"/>
                <a:gd name="connsiteX1" fmla="*/ 6685074 w 6685074"/>
                <a:gd name="connsiteY1" fmla="*/ 0 h 3168650"/>
                <a:gd name="connsiteX2" fmla="*/ 6685074 w 6685074"/>
                <a:gd name="connsiteY2" fmla="*/ 3105560 h 3168650"/>
                <a:gd name="connsiteX3" fmla="*/ 3248153 w 6685074"/>
                <a:gd name="connsiteY3" fmla="*/ 3168650 h 3168650"/>
                <a:gd name="connsiteX4" fmla="*/ 1428630 w 6685074"/>
                <a:gd name="connsiteY4" fmla="*/ 2905019 h 3168650"/>
                <a:gd name="connsiteX5" fmla="*/ 617680 w 6685074"/>
                <a:gd name="connsiteY5" fmla="*/ 1252568 h 3168650"/>
                <a:gd name="connsiteX0" fmla="*/ 1359372 w 8044446"/>
                <a:gd name="connsiteY0" fmla="*/ 0 h 3168650"/>
                <a:gd name="connsiteX1" fmla="*/ 8044446 w 8044446"/>
                <a:gd name="connsiteY1" fmla="*/ 0 h 3168650"/>
                <a:gd name="connsiteX2" fmla="*/ 8044446 w 8044446"/>
                <a:gd name="connsiteY2" fmla="*/ 3105560 h 3168650"/>
                <a:gd name="connsiteX3" fmla="*/ 4607525 w 8044446"/>
                <a:gd name="connsiteY3" fmla="*/ 3168650 h 3168650"/>
                <a:gd name="connsiteX4" fmla="*/ 0 w 8044446"/>
                <a:gd name="connsiteY4" fmla="*/ 2614578 h 3168650"/>
                <a:gd name="connsiteX5" fmla="*/ 1977052 w 8044446"/>
                <a:gd name="connsiteY5" fmla="*/ 1252568 h 3168650"/>
                <a:gd name="connsiteX6" fmla="*/ 1359372 w 8044446"/>
                <a:gd name="connsiteY6" fmla="*/ 0 h 3168650"/>
                <a:gd name="connsiteX0" fmla="*/ 1359372 w 8044446"/>
                <a:gd name="connsiteY0" fmla="*/ 0 h 3168650"/>
                <a:gd name="connsiteX1" fmla="*/ 8044446 w 8044446"/>
                <a:gd name="connsiteY1" fmla="*/ 0 h 3168650"/>
                <a:gd name="connsiteX2" fmla="*/ 8044446 w 8044446"/>
                <a:gd name="connsiteY2" fmla="*/ 3105560 h 3168650"/>
                <a:gd name="connsiteX3" fmla="*/ 4607525 w 8044446"/>
                <a:gd name="connsiteY3" fmla="*/ 3168650 h 3168650"/>
                <a:gd name="connsiteX4" fmla="*/ 0 w 8044446"/>
                <a:gd name="connsiteY4" fmla="*/ 2614578 h 3168650"/>
                <a:gd name="connsiteX5" fmla="*/ 745460 w 8044446"/>
                <a:gd name="connsiteY5" fmla="*/ 1223525 h 3168650"/>
                <a:gd name="connsiteX6" fmla="*/ 1359372 w 8044446"/>
                <a:gd name="connsiteY6" fmla="*/ 0 h 3168650"/>
                <a:gd name="connsiteX0" fmla="*/ 1399974 w 8085048"/>
                <a:gd name="connsiteY0" fmla="*/ 0 h 3168650"/>
                <a:gd name="connsiteX1" fmla="*/ 8085048 w 8085048"/>
                <a:gd name="connsiteY1" fmla="*/ 0 h 3168650"/>
                <a:gd name="connsiteX2" fmla="*/ 8085048 w 8085048"/>
                <a:gd name="connsiteY2" fmla="*/ 3105560 h 3168650"/>
                <a:gd name="connsiteX3" fmla="*/ 4648127 w 8085048"/>
                <a:gd name="connsiteY3" fmla="*/ 3168650 h 3168650"/>
                <a:gd name="connsiteX4" fmla="*/ 0 w 8085048"/>
                <a:gd name="connsiteY4" fmla="*/ 2556491 h 3168650"/>
                <a:gd name="connsiteX5" fmla="*/ 786062 w 8085048"/>
                <a:gd name="connsiteY5" fmla="*/ 1223525 h 3168650"/>
                <a:gd name="connsiteX6" fmla="*/ 1399974 w 8085048"/>
                <a:gd name="connsiteY6" fmla="*/ 0 h 3168650"/>
                <a:gd name="connsiteX0" fmla="*/ 1413509 w 8098583"/>
                <a:gd name="connsiteY0" fmla="*/ 0 h 3168650"/>
                <a:gd name="connsiteX1" fmla="*/ 8098583 w 8098583"/>
                <a:gd name="connsiteY1" fmla="*/ 0 h 3168650"/>
                <a:gd name="connsiteX2" fmla="*/ 8098583 w 8098583"/>
                <a:gd name="connsiteY2" fmla="*/ 3105560 h 3168650"/>
                <a:gd name="connsiteX3" fmla="*/ 4661662 w 8098583"/>
                <a:gd name="connsiteY3" fmla="*/ 3168650 h 3168650"/>
                <a:gd name="connsiteX4" fmla="*/ 0 w 8098583"/>
                <a:gd name="connsiteY4" fmla="*/ 2527446 h 3168650"/>
                <a:gd name="connsiteX5" fmla="*/ 799597 w 8098583"/>
                <a:gd name="connsiteY5" fmla="*/ 1223525 h 3168650"/>
                <a:gd name="connsiteX6" fmla="*/ 1413509 w 8098583"/>
                <a:gd name="connsiteY6" fmla="*/ 0 h 3168650"/>
                <a:gd name="connsiteX0" fmla="*/ 1413509 w 8098583"/>
                <a:gd name="connsiteY0" fmla="*/ 0 h 3168650"/>
                <a:gd name="connsiteX1" fmla="*/ 8098583 w 8098583"/>
                <a:gd name="connsiteY1" fmla="*/ 0 h 3168650"/>
                <a:gd name="connsiteX2" fmla="*/ 8098583 w 8098583"/>
                <a:gd name="connsiteY2" fmla="*/ 3105560 h 3168650"/>
                <a:gd name="connsiteX3" fmla="*/ 4661662 w 8098583"/>
                <a:gd name="connsiteY3" fmla="*/ 3168650 h 3168650"/>
                <a:gd name="connsiteX4" fmla="*/ 0 w 8098583"/>
                <a:gd name="connsiteY4" fmla="*/ 2527446 h 3168650"/>
                <a:gd name="connsiteX5" fmla="*/ 758995 w 8098583"/>
                <a:gd name="connsiteY5" fmla="*/ 1223525 h 3168650"/>
                <a:gd name="connsiteX6" fmla="*/ 1413509 w 8098583"/>
                <a:gd name="connsiteY6" fmla="*/ 0 h 3168650"/>
                <a:gd name="connsiteX0" fmla="*/ 1413509 w 8098583"/>
                <a:gd name="connsiteY0" fmla="*/ 0 h 5405033"/>
                <a:gd name="connsiteX1" fmla="*/ 8098583 w 8098583"/>
                <a:gd name="connsiteY1" fmla="*/ 0 h 5405033"/>
                <a:gd name="connsiteX2" fmla="*/ 8098583 w 8098583"/>
                <a:gd name="connsiteY2" fmla="*/ 3105560 h 5405033"/>
                <a:gd name="connsiteX3" fmla="*/ 4093235 w 8098583"/>
                <a:gd name="connsiteY3" fmla="*/ 5405033 h 5405033"/>
                <a:gd name="connsiteX4" fmla="*/ 0 w 8098583"/>
                <a:gd name="connsiteY4" fmla="*/ 2527446 h 5405033"/>
                <a:gd name="connsiteX5" fmla="*/ 758995 w 8098583"/>
                <a:gd name="connsiteY5" fmla="*/ 1223525 h 5405033"/>
                <a:gd name="connsiteX6" fmla="*/ 1413509 w 8098583"/>
                <a:gd name="connsiteY6" fmla="*/ 0 h 5405033"/>
                <a:gd name="connsiteX0" fmla="*/ 1413509 w 8098583"/>
                <a:gd name="connsiteY0" fmla="*/ 9265015 h 14670048"/>
                <a:gd name="connsiteX1" fmla="*/ 8044449 w 8098583"/>
                <a:gd name="connsiteY1" fmla="*/ 0 h 14670048"/>
                <a:gd name="connsiteX2" fmla="*/ 8098583 w 8098583"/>
                <a:gd name="connsiteY2" fmla="*/ 12370575 h 14670048"/>
                <a:gd name="connsiteX3" fmla="*/ 4093235 w 8098583"/>
                <a:gd name="connsiteY3" fmla="*/ 14670048 h 14670048"/>
                <a:gd name="connsiteX4" fmla="*/ 0 w 8098583"/>
                <a:gd name="connsiteY4" fmla="*/ 11792461 h 14670048"/>
                <a:gd name="connsiteX5" fmla="*/ 758995 w 8098583"/>
                <a:gd name="connsiteY5" fmla="*/ 10488540 h 14670048"/>
                <a:gd name="connsiteX6" fmla="*/ 1413509 w 8098583"/>
                <a:gd name="connsiteY6" fmla="*/ 9265015 h 14670048"/>
                <a:gd name="connsiteX0" fmla="*/ 1413509 w 8098583"/>
                <a:gd name="connsiteY0" fmla="*/ 9265015 h 14670048"/>
                <a:gd name="connsiteX1" fmla="*/ 8071518 w 8098583"/>
                <a:gd name="connsiteY1" fmla="*/ 0 h 14670048"/>
                <a:gd name="connsiteX2" fmla="*/ 8098583 w 8098583"/>
                <a:gd name="connsiteY2" fmla="*/ 12370575 h 14670048"/>
                <a:gd name="connsiteX3" fmla="*/ 4093235 w 8098583"/>
                <a:gd name="connsiteY3" fmla="*/ 14670048 h 14670048"/>
                <a:gd name="connsiteX4" fmla="*/ 0 w 8098583"/>
                <a:gd name="connsiteY4" fmla="*/ 11792461 h 14670048"/>
                <a:gd name="connsiteX5" fmla="*/ 758995 w 8098583"/>
                <a:gd name="connsiteY5" fmla="*/ 10488540 h 14670048"/>
                <a:gd name="connsiteX6" fmla="*/ 1413509 w 8098583"/>
                <a:gd name="connsiteY6" fmla="*/ 9265015 h 14670048"/>
                <a:gd name="connsiteX0" fmla="*/ 1413509 w 8098583"/>
                <a:gd name="connsiteY0" fmla="*/ 9265059 h 14670092"/>
                <a:gd name="connsiteX1" fmla="*/ 8071518 w 8098583"/>
                <a:gd name="connsiteY1" fmla="*/ 44 h 14670092"/>
                <a:gd name="connsiteX2" fmla="*/ 8098583 w 8098583"/>
                <a:gd name="connsiteY2" fmla="*/ 12370619 h 14670092"/>
                <a:gd name="connsiteX3" fmla="*/ 4093235 w 8098583"/>
                <a:gd name="connsiteY3" fmla="*/ 14670092 h 14670092"/>
                <a:gd name="connsiteX4" fmla="*/ 0 w 8098583"/>
                <a:gd name="connsiteY4" fmla="*/ 11792505 h 14670092"/>
                <a:gd name="connsiteX5" fmla="*/ 758995 w 8098583"/>
                <a:gd name="connsiteY5" fmla="*/ 10488584 h 14670092"/>
                <a:gd name="connsiteX6" fmla="*/ 1413509 w 8098583"/>
                <a:gd name="connsiteY6" fmla="*/ 9265059 h 14670092"/>
                <a:gd name="connsiteX0" fmla="*/ 1413509 w 8098583"/>
                <a:gd name="connsiteY0" fmla="*/ 9265015 h 14670048"/>
                <a:gd name="connsiteX1" fmla="*/ 8071518 w 8098583"/>
                <a:gd name="connsiteY1" fmla="*/ 0 h 14670048"/>
                <a:gd name="connsiteX2" fmla="*/ 8098583 w 8098583"/>
                <a:gd name="connsiteY2" fmla="*/ 12370575 h 14670048"/>
                <a:gd name="connsiteX3" fmla="*/ 4093235 w 8098583"/>
                <a:gd name="connsiteY3" fmla="*/ 14670048 h 14670048"/>
                <a:gd name="connsiteX4" fmla="*/ 0 w 8098583"/>
                <a:gd name="connsiteY4" fmla="*/ 11792461 h 14670048"/>
                <a:gd name="connsiteX5" fmla="*/ 758995 w 8098583"/>
                <a:gd name="connsiteY5" fmla="*/ 10488540 h 14670048"/>
                <a:gd name="connsiteX6" fmla="*/ 1413509 w 8098583"/>
                <a:gd name="connsiteY6" fmla="*/ 9265015 h 14670048"/>
                <a:gd name="connsiteX0" fmla="*/ 6651162 w 8098583"/>
                <a:gd name="connsiteY0" fmla="*/ 1386739 h 15969660"/>
                <a:gd name="connsiteX1" fmla="*/ 8071518 w 8098583"/>
                <a:gd name="connsiteY1" fmla="*/ 1299612 h 15969660"/>
                <a:gd name="connsiteX2" fmla="*/ 8098583 w 8098583"/>
                <a:gd name="connsiteY2" fmla="*/ 13670187 h 15969660"/>
                <a:gd name="connsiteX3" fmla="*/ 4093235 w 8098583"/>
                <a:gd name="connsiteY3" fmla="*/ 15969660 h 15969660"/>
                <a:gd name="connsiteX4" fmla="*/ 0 w 8098583"/>
                <a:gd name="connsiteY4" fmla="*/ 13092073 h 15969660"/>
                <a:gd name="connsiteX5" fmla="*/ 758995 w 8098583"/>
                <a:gd name="connsiteY5" fmla="*/ 11788152 h 15969660"/>
                <a:gd name="connsiteX6" fmla="*/ 6651162 w 8098583"/>
                <a:gd name="connsiteY6" fmla="*/ 1386739 h 15969660"/>
                <a:gd name="connsiteX0" fmla="*/ 6651162 w 8098583"/>
                <a:gd name="connsiteY0" fmla="*/ 87127 h 14670048"/>
                <a:gd name="connsiteX1" fmla="*/ 8071518 w 8098583"/>
                <a:gd name="connsiteY1" fmla="*/ 0 h 14670048"/>
                <a:gd name="connsiteX2" fmla="*/ 8098583 w 8098583"/>
                <a:gd name="connsiteY2" fmla="*/ 12370575 h 14670048"/>
                <a:gd name="connsiteX3" fmla="*/ 4093235 w 8098583"/>
                <a:gd name="connsiteY3" fmla="*/ 14670048 h 14670048"/>
                <a:gd name="connsiteX4" fmla="*/ 0 w 8098583"/>
                <a:gd name="connsiteY4" fmla="*/ 11792461 h 14670048"/>
                <a:gd name="connsiteX5" fmla="*/ 758995 w 8098583"/>
                <a:gd name="connsiteY5" fmla="*/ 10488540 h 14670048"/>
                <a:gd name="connsiteX6" fmla="*/ 6651162 w 8098583"/>
                <a:gd name="connsiteY6" fmla="*/ 87127 h 14670048"/>
                <a:gd name="connsiteX0" fmla="*/ 6651162 w 8098583"/>
                <a:gd name="connsiteY0" fmla="*/ 87127 h 14670048"/>
                <a:gd name="connsiteX1" fmla="*/ 8071518 w 8098583"/>
                <a:gd name="connsiteY1" fmla="*/ 0 h 14670048"/>
                <a:gd name="connsiteX2" fmla="*/ 8098583 w 8098583"/>
                <a:gd name="connsiteY2" fmla="*/ 12370575 h 14670048"/>
                <a:gd name="connsiteX3" fmla="*/ 4093235 w 8098583"/>
                <a:gd name="connsiteY3" fmla="*/ 14670048 h 14670048"/>
                <a:gd name="connsiteX4" fmla="*/ 0 w 8098583"/>
                <a:gd name="connsiteY4" fmla="*/ 11792461 h 14670048"/>
                <a:gd name="connsiteX5" fmla="*/ 758995 w 8098583"/>
                <a:gd name="connsiteY5" fmla="*/ 10488540 h 14670048"/>
                <a:gd name="connsiteX6" fmla="*/ 6651162 w 8098583"/>
                <a:gd name="connsiteY6" fmla="*/ 87127 h 14670048"/>
                <a:gd name="connsiteX0" fmla="*/ 6678229 w 8098583"/>
                <a:gd name="connsiteY0" fmla="*/ 11177 h 14681230"/>
                <a:gd name="connsiteX1" fmla="*/ 8071518 w 8098583"/>
                <a:gd name="connsiteY1" fmla="*/ 11182 h 14681230"/>
                <a:gd name="connsiteX2" fmla="*/ 8098583 w 8098583"/>
                <a:gd name="connsiteY2" fmla="*/ 12381757 h 14681230"/>
                <a:gd name="connsiteX3" fmla="*/ 4093235 w 8098583"/>
                <a:gd name="connsiteY3" fmla="*/ 14681230 h 14681230"/>
                <a:gd name="connsiteX4" fmla="*/ 0 w 8098583"/>
                <a:gd name="connsiteY4" fmla="*/ 11803643 h 14681230"/>
                <a:gd name="connsiteX5" fmla="*/ 758995 w 8098583"/>
                <a:gd name="connsiteY5" fmla="*/ 10499722 h 14681230"/>
                <a:gd name="connsiteX6" fmla="*/ 6678229 w 8098583"/>
                <a:gd name="connsiteY6" fmla="*/ 11177 h 14681230"/>
                <a:gd name="connsiteX0" fmla="*/ 6678229 w 8098583"/>
                <a:gd name="connsiteY0" fmla="*/ 0 h 14670053"/>
                <a:gd name="connsiteX1" fmla="*/ 8071518 w 8098583"/>
                <a:gd name="connsiteY1" fmla="*/ 5 h 14670053"/>
                <a:gd name="connsiteX2" fmla="*/ 8098583 w 8098583"/>
                <a:gd name="connsiteY2" fmla="*/ 12370580 h 14670053"/>
                <a:gd name="connsiteX3" fmla="*/ 4093235 w 8098583"/>
                <a:gd name="connsiteY3" fmla="*/ 14670053 h 14670053"/>
                <a:gd name="connsiteX4" fmla="*/ 0 w 8098583"/>
                <a:gd name="connsiteY4" fmla="*/ 11792466 h 14670053"/>
                <a:gd name="connsiteX5" fmla="*/ 758995 w 8098583"/>
                <a:gd name="connsiteY5" fmla="*/ 10488545 h 14670053"/>
                <a:gd name="connsiteX6" fmla="*/ 6678229 w 8098583"/>
                <a:gd name="connsiteY6" fmla="*/ 0 h 14670053"/>
                <a:gd name="connsiteX0" fmla="*/ 6705299 w 8098583"/>
                <a:gd name="connsiteY0" fmla="*/ 0 h 14670053"/>
                <a:gd name="connsiteX1" fmla="*/ 8071518 w 8098583"/>
                <a:gd name="connsiteY1" fmla="*/ 5 h 14670053"/>
                <a:gd name="connsiteX2" fmla="*/ 8098583 w 8098583"/>
                <a:gd name="connsiteY2" fmla="*/ 12370580 h 14670053"/>
                <a:gd name="connsiteX3" fmla="*/ 4093235 w 8098583"/>
                <a:gd name="connsiteY3" fmla="*/ 14670053 h 14670053"/>
                <a:gd name="connsiteX4" fmla="*/ 0 w 8098583"/>
                <a:gd name="connsiteY4" fmla="*/ 11792466 h 14670053"/>
                <a:gd name="connsiteX5" fmla="*/ 758995 w 8098583"/>
                <a:gd name="connsiteY5" fmla="*/ 10488545 h 14670053"/>
                <a:gd name="connsiteX6" fmla="*/ 6705299 w 8098583"/>
                <a:gd name="connsiteY6" fmla="*/ 0 h 14670053"/>
                <a:gd name="connsiteX0" fmla="*/ 758995 w 8098583"/>
                <a:gd name="connsiteY0" fmla="*/ 10488540 h 14670048"/>
                <a:gd name="connsiteX1" fmla="*/ 8071518 w 8098583"/>
                <a:gd name="connsiteY1" fmla="*/ 0 h 14670048"/>
                <a:gd name="connsiteX2" fmla="*/ 8098583 w 8098583"/>
                <a:gd name="connsiteY2" fmla="*/ 12370575 h 14670048"/>
                <a:gd name="connsiteX3" fmla="*/ 4093235 w 8098583"/>
                <a:gd name="connsiteY3" fmla="*/ 14670048 h 14670048"/>
                <a:gd name="connsiteX4" fmla="*/ 0 w 8098583"/>
                <a:gd name="connsiteY4" fmla="*/ 11792461 h 14670048"/>
                <a:gd name="connsiteX5" fmla="*/ 758995 w 8098583"/>
                <a:gd name="connsiteY5" fmla="*/ 10488540 h 14670048"/>
                <a:gd name="connsiteX0" fmla="*/ 6605676 w 8098583"/>
                <a:gd name="connsiteY0" fmla="*/ 61765 h 14670048"/>
                <a:gd name="connsiteX1" fmla="*/ 8071518 w 8098583"/>
                <a:gd name="connsiteY1" fmla="*/ 0 h 14670048"/>
                <a:gd name="connsiteX2" fmla="*/ 8098583 w 8098583"/>
                <a:gd name="connsiteY2" fmla="*/ 12370575 h 14670048"/>
                <a:gd name="connsiteX3" fmla="*/ 4093235 w 8098583"/>
                <a:gd name="connsiteY3" fmla="*/ 14670048 h 14670048"/>
                <a:gd name="connsiteX4" fmla="*/ 0 w 8098583"/>
                <a:gd name="connsiteY4" fmla="*/ 11792461 h 14670048"/>
                <a:gd name="connsiteX5" fmla="*/ 6605676 w 8098583"/>
                <a:gd name="connsiteY5" fmla="*/ 61765 h 14670048"/>
                <a:gd name="connsiteX0" fmla="*/ 6673347 w 8098583"/>
                <a:gd name="connsiteY0" fmla="*/ 3678 h 14670048"/>
                <a:gd name="connsiteX1" fmla="*/ 8071518 w 8098583"/>
                <a:gd name="connsiteY1" fmla="*/ 0 h 14670048"/>
                <a:gd name="connsiteX2" fmla="*/ 8098583 w 8098583"/>
                <a:gd name="connsiteY2" fmla="*/ 12370575 h 14670048"/>
                <a:gd name="connsiteX3" fmla="*/ 4093235 w 8098583"/>
                <a:gd name="connsiteY3" fmla="*/ 14670048 h 14670048"/>
                <a:gd name="connsiteX4" fmla="*/ 0 w 8098583"/>
                <a:gd name="connsiteY4" fmla="*/ 11792461 h 14670048"/>
                <a:gd name="connsiteX5" fmla="*/ 6673347 w 8098583"/>
                <a:gd name="connsiteY5" fmla="*/ 3678 h 14670048"/>
                <a:gd name="connsiteX0" fmla="*/ 6646280 w 8098583"/>
                <a:gd name="connsiteY0" fmla="*/ 0 h 14695410"/>
                <a:gd name="connsiteX1" fmla="*/ 8071518 w 8098583"/>
                <a:gd name="connsiteY1" fmla="*/ 25362 h 14695410"/>
                <a:gd name="connsiteX2" fmla="*/ 8098583 w 8098583"/>
                <a:gd name="connsiteY2" fmla="*/ 12395937 h 14695410"/>
                <a:gd name="connsiteX3" fmla="*/ 4093235 w 8098583"/>
                <a:gd name="connsiteY3" fmla="*/ 14695410 h 14695410"/>
                <a:gd name="connsiteX4" fmla="*/ 0 w 8098583"/>
                <a:gd name="connsiteY4" fmla="*/ 11817823 h 14695410"/>
                <a:gd name="connsiteX5" fmla="*/ 6646280 w 8098583"/>
                <a:gd name="connsiteY5" fmla="*/ 0 h 14695410"/>
                <a:gd name="connsiteX0" fmla="*/ 6700417 w 8152720"/>
                <a:gd name="connsiteY0" fmla="*/ 0 h 14695410"/>
                <a:gd name="connsiteX1" fmla="*/ 8125655 w 8152720"/>
                <a:gd name="connsiteY1" fmla="*/ 25362 h 14695410"/>
                <a:gd name="connsiteX2" fmla="*/ 8152720 w 8152720"/>
                <a:gd name="connsiteY2" fmla="*/ 12395937 h 14695410"/>
                <a:gd name="connsiteX3" fmla="*/ 4147372 w 8152720"/>
                <a:gd name="connsiteY3" fmla="*/ 14695410 h 14695410"/>
                <a:gd name="connsiteX4" fmla="*/ 0 w 8152720"/>
                <a:gd name="connsiteY4" fmla="*/ 11875909 h 14695410"/>
                <a:gd name="connsiteX5" fmla="*/ 6700417 w 8152720"/>
                <a:gd name="connsiteY5" fmla="*/ 0 h 14695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52720" h="14695410">
                  <a:moveTo>
                    <a:pt x="6700417" y="0"/>
                  </a:moveTo>
                  <a:lnTo>
                    <a:pt x="8125655" y="25362"/>
                  </a:lnTo>
                  <a:cubicBezTo>
                    <a:pt x="8134677" y="4148887"/>
                    <a:pt x="8143698" y="8272412"/>
                    <a:pt x="8152720" y="12395937"/>
                  </a:cubicBezTo>
                  <a:lnTo>
                    <a:pt x="4147372" y="14695410"/>
                  </a:lnTo>
                  <a:lnTo>
                    <a:pt x="0" y="11875909"/>
                  </a:lnTo>
                  <a:lnTo>
                    <a:pt x="6700417" y="0"/>
                  </a:lnTo>
                  <a:close/>
                </a:path>
              </a:pathLst>
            </a:custGeom>
            <a:solidFill>
              <a:srgbClr val="767171"/>
            </a:solidFill>
            <a:ln>
              <a:noFill/>
            </a:ln>
          </p:spPr>
          <p:txBody>
            <a:bodyPr vert="horz" wrap="square" lIns="68580" tIns="34290" rIns="68580" bIns="34290" numCol="1" anchor="t" anchorCtr="0" compatLnSpc="1">
              <a:prstTxWarp prst="textNoShape">
                <a:avLst/>
              </a:prstTxWarp>
              <a:noAutofit/>
            </a:bodyPr>
            <a:lstStyle/>
            <a:p>
              <a:pPr>
                <a:defRPr/>
              </a:pPr>
              <a:endParaRPr lang="zh-CN" altLang="en-US" sz="1350" kern="0">
                <a:solidFill>
                  <a:prstClr val="black"/>
                </a:solidFill>
                <a:latin typeface="Calibri"/>
                <a:ea typeface="宋体" panose="02010600030101010101" pitchFamily="2" charset="-122"/>
              </a:endParaRPr>
            </a:p>
          </p:txBody>
        </p:sp>
        <p:grpSp>
          <p:nvGrpSpPr>
            <p:cNvPr id="166" name="Group 165"/>
            <p:cNvGrpSpPr/>
            <p:nvPr/>
          </p:nvGrpSpPr>
          <p:grpSpPr>
            <a:xfrm>
              <a:off x="4544103" y="1293157"/>
              <a:ext cx="2999695" cy="1297643"/>
              <a:chOff x="2713378" y="1670029"/>
              <a:chExt cx="4933029" cy="1768831"/>
            </a:xfrm>
          </p:grpSpPr>
          <p:sp>
            <p:nvSpPr>
              <p:cNvPr id="175" name="TextBox 174"/>
              <p:cNvSpPr txBox="1"/>
              <p:nvPr/>
            </p:nvSpPr>
            <p:spPr>
              <a:xfrm>
                <a:off x="2713378" y="1670029"/>
                <a:ext cx="4429268" cy="545394"/>
              </a:xfrm>
              <a:prstGeom prst="rect">
                <a:avLst/>
              </a:prstGeom>
              <a:noFill/>
            </p:spPr>
            <p:txBody>
              <a:bodyPr wrap="none" rtlCol="0">
                <a:spAutoFit/>
              </a:bodyPr>
              <a:lstStyle/>
              <a:p>
                <a:r>
                  <a:rPr lang="fa-IR" sz="2000" b="1" kern="0" dirty="0">
                    <a:solidFill>
                      <a:prstClr val="white"/>
                    </a:solidFill>
                    <a:latin typeface="Roboto"/>
                    <a:cs typeface="B Nazanin" panose="00000400000000000000" pitchFamily="2" charset="-78"/>
                  </a:rPr>
                  <a:t>مسئولیت پذیری درمورد عملکرد</a:t>
                </a:r>
                <a:endParaRPr lang="en-US" sz="2000" b="1" kern="0" dirty="0">
                  <a:solidFill>
                    <a:prstClr val="white"/>
                  </a:solidFill>
                  <a:latin typeface="Roboto"/>
                  <a:cs typeface="B Nazanin" panose="00000400000000000000" pitchFamily="2" charset="-78"/>
                </a:endParaRPr>
              </a:p>
            </p:txBody>
          </p:sp>
          <p:sp>
            <p:nvSpPr>
              <p:cNvPr id="176" name="TextBox 175"/>
              <p:cNvSpPr txBox="1"/>
              <p:nvPr/>
            </p:nvSpPr>
            <p:spPr>
              <a:xfrm>
                <a:off x="2995159" y="2431979"/>
                <a:ext cx="4651248" cy="1006881"/>
              </a:xfrm>
              <a:prstGeom prst="rect">
                <a:avLst/>
              </a:prstGeom>
              <a:noFill/>
            </p:spPr>
            <p:txBody>
              <a:bodyPr wrap="square" rtlCol="0">
                <a:spAutoFit/>
              </a:bodyPr>
              <a:lstStyle/>
              <a:p>
                <a:pPr algn="justLow" rtl="1"/>
                <a:r>
                  <a:rPr lang="fa-IR" sz="1400" kern="0" dirty="0">
                    <a:solidFill>
                      <a:prstClr val="white"/>
                    </a:solidFill>
                    <a:latin typeface="Calibri"/>
                    <a:cs typeface="B Nazanin" panose="00000400000000000000" pitchFamily="2" charset="-78"/>
                  </a:rPr>
                  <a:t>ما پاسخگو هستیم و از اشتباهاتمان درس</a:t>
                </a:r>
                <a:br>
                  <a:rPr lang="fa-IR" sz="1400" kern="0" dirty="0">
                    <a:solidFill>
                      <a:prstClr val="white"/>
                    </a:solidFill>
                    <a:latin typeface="Calibri"/>
                    <a:cs typeface="B Nazanin" panose="00000400000000000000" pitchFamily="2" charset="-78"/>
                  </a:rPr>
                </a:br>
                <a:r>
                  <a:rPr lang="fa-IR" sz="1400" kern="0" dirty="0">
                    <a:solidFill>
                      <a:prstClr val="white"/>
                    </a:solidFill>
                    <a:latin typeface="Calibri"/>
                    <a:cs typeface="B Nazanin" panose="00000400000000000000" pitchFamily="2" charset="-78"/>
                  </a:rPr>
                  <a:t>      می گیریم، مسئولیت می پذیریم و بموقع</a:t>
                </a:r>
                <a:br>
                  <a:rPr lang="fa-IR" sz="1400" kern="0" dirty="0">
                    <a:solidFill>
                      <a:prstClr val="white"/>
                    </a:solidFill>
                    <a:latin typeface="Calibri"/>
                    <a:cs typeface="B Nazanin" panose="00000400000000000000" pitchFamily="2" charset="-78"/>
                  </a:rPr>
                </a:br>
                <a:r>
                  <a:rPr lang="fa-IR" sz="1400" kern="0" dirty="0">
                    <a:solidFill>
                      <a:prstClr val="white"/>
                    </a:solidFill>
                    <a:latin typeface="Calibri"/>
                    <a:cs typeface="B Nazanin" panose="00000400000000000000" pitchFamily="2" charset="-78"/>
                  </a:rPr>
                  <a:t>           کارمان را تحویل می دهیم.</a:t>
                </a:r>
                <a:endParaRPr lang="en-US" sz="1400" kern="0" dirty="0">
                  <a:solidFill>
                    <a:prstClr val="white"/>
                  </a:solidFill>
                  <a:latin typeface="Calibri"/>
                  <a:cs typeface="B Nazanin" panose="00000400000000000000" pitchFamily="2" charset="-78"/>
                </a:endParaRPr>
              </a:p>
            </p:txBody>
          </p:sp>
        </p:grpSp>
        <p:grpSp>
          <p:nvGrpSpPr>
            <p:cNvPr id="7" name="Group 6"/>
            <p:cNvGrpSpPr/>
            <p:nvPr/>
          </p:nvGrpSpPr>
          <p:grpSpPr>
            <a:xfrm>
              <a:off x="4660704" y="1653829"/>
              <a:ext cx="2806896" cy="126144"/>
              <a:chOff x="4660704" y="1653829"/>
              <a:chExt cx="2806896" cy="126144"/>
            </a:xfrm>
          </p:grpSpPr>
          <p:sp>
            <p:nvSpPr>
              <p:cNvPr id="168" name="椭圆 133"/>
              <p:cNvSpPr/>
              <p:nvPr/>
            </p:nvSpPr>
            <p:spPr>
              <a:xfrm>
                <a:off x="6770122"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69" name="椭圆 134"/>
              <p:cNvSpPr/>
              <p:nvPr/>
            </p:nvSpPr>
            <p:spPr>
              <a:xfrm>
                <a:off x="6962990"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70" name="椭圆 137"/>
              <p:cNvSpPr/>
              <p:nvPr/>
            </p:nvSpPr>
            <p:spPr>
              <a:xfrm>
                <a:off x="7155858"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71" name="椭圆 138"/>
              <p:cNvSpPr/>
              <p:nvPr/>
            </p:nvSpPr>
            <p:spPr>
              <a:xfrm>
                <a:off x="7348728"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72" name="椭圆 133"/>
              <p:cNvSpPr/>
              <p:nvPr/>
            </p:nvSpPr>
            <p:spPr>
              <a:xfrm>
                <a:off x="6577254"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73" name="椭圆 133"/>
              <p:cNvSpPr/>
              <p:nvPr/>
            </p:nvSpPr>
            <p:spPr>
              <a:xfrm>
                <a:off x="6191518"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74" name="椭圆 133"/>
              <p:cNvSpPr/>
              <p:nvPr/>
            </p:nvSpPr>
            <p:spPr>
              <a:xfrm>
                <a:off x="6384386"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78" name="椭圆 133"/>
              <p:cNvSpPr/>
              <p:nvPr/>
            </p:nvSpPr>
            <p:spPr>
              <a:xfrm>
                <a:off x="5432178"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79" name="椭圆 134"/>
              <p:cNvSpPr/>
              <p:nvPr/>
            </p:nvSpPr>
            <p:spPr>
              <a:xfrm>
                <a:off x="5625046"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80" name="椭圆 137"/>
              <p:cNvSpPr/>
              <p:nvPr/>
            </p:nvSpPr>
            <p:spPr>
              <a:xfrm>
                <a:off x="5817914"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81" name="椭圆 138"/>
              <p:cNvSpPr/>
              <p:nvPr/>
            </p:nvSpPr>
            <p:spPr>
              <a:xfrm>
                <a:off x="6010784"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82" name="椭圆 133"/>
              <p:cNvSpPr/>
              <p:nvPr/>
            </p:nvSpPr>
            <p:spPr>
              <a:xfrm>
                <a:off x="5239310"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83" name="椭圆 133"/>
              <p:cNvSpPr/>
              <p:nvPr/>
            </p:nvSpPr>
            <p:spPr>
              <a:xfrm>
                <a:off x="4853574"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84" name="椭圆 133"/>
              <p:cNvSpPr/>
              <p:nvPr/>
            </p:nvSpPr>
            <p:spPr>
              <a:xfrm>
                <a:off x="5046442" y="1661101"/>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85" name="椭圆 133"/>
              <p:cNvSpPr/>
              <p:nvPr/>
            </p:nvSpPr>
            <p:spPr>
              <a:xfrm>
                <a:off x="4660704" y="1653829"/>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grpSp>
        <p:grpSp>
          <p:nvGrpSpPr>
            <p:cNvPr id="186" name="Group 185"/>
            <p:cNvGrpSpPr/>
            <p:nvPr/>
          </p:nvGrpSpPr>
          <p:grpSpPr>
            <a:xfrm>
              <a:off x="6631554" y="2286000"/>
              <a:ext cx="2360046" cy="1297643"/>
              <a:chOff x="1401163" y="1370680"/>
              <a:chExt cx="2360046" cy="1297643"/>
            </a:xfrm>
          </p:grpSpPr>
          <p:grpSp>
            <p:nvGrpSpPr>
              <p:cNvPr id="188" name="Group 187"/>
              <p:cNvGrpSpPr/>
              <p:nvPr/>
            </p:nvGrpSpPr>
            <p:grpSpPr>
              <a:xfrm>
                <a:off x="1401163" y="1370680"/>
                <a:ext cx="2360046" cy="1297643"/>
                <a:chOff x="3013420" y="1670029"/>
                <a:chExt cx="3881119" cy="1768831"/>
              </a:xfrm>
            </p:grpSpPr>
            <p:sp>
              <p:nvSpPr>
                <p:cNvPr id="197" name="TextBox 196"/>
                <p:cNvSpPr txBox="1"/>
                <p:nvPr/>
              </p:nvSpPr>
              <p:spPr>
                <a:xfrm>
                  <a:off x="4837588" y="1670029"/>
                  <a:ext cx="1814202" cy="545394"/>
                </a:xfrm>
                <a:prstGeom prst="rect">
                  <a:avLst/>
                </a:prstGeom>
                <a:noFill/>
              </p:spPr>
              <p:txBody>
                <a:bodyPr wrap="none" rtlCol="0">
                  <a:spAutoFit/>
                </a:bodyPr>
                <a:lstStyle/>
                <a:p>
                  <a:r>
                    <a:rPr lang="fa-IR" sz="2000" b="1" kern="0" dirty="0">
                      <a:solidFill>
                        <a:prstClr val="white"/>
                      </a:solidFill>
                      <a:latin typeface="Roboto"/>
                      <a:cs typeface="B Nazanin" panose="00000400000000000000" pitchFamily="2" charset="-78"/>
                    </a:rPr>
                    <a:t>کارمندانمان</a:t>
                  </a:r>
                  <a:endParaRPr lang="en-US" sz="2000" b="1" kern="0" dirty="0">
                    <a:solidFill>
                      <a:prstClr val="white"/>
                    </a:solidFill>
                    <a:latin typeface="Roboto"/>
                    <a:cs typeface="B Nazanin" panose="00000400000000000000" pitchFamily="2" charset="-78"/>
                  </a:endParaRPr>
                </a:p>
              </p:txBody>
            </p:sp>
            <p:sp>
              <p:nvSpPr>
                <p:cNvPr id="198" name="TextBox 197"/>
                <p:cNvSpPr txBox="1"/>
                <p:nvPr/>
              </p:nvSpPr>
              <p:spPr>
                <a:xfrm>
                  <a:off x="3013420" y="2431979"/>
                  <a:ext cx="3881119" cy="1006881"/>
                </a:xfrm>
                <a:prstGeom prst="rect">
                  <a:avLst/>
                </a:prstGeom>
                <a:noFill/>
              </p:spPr>
              <p:txBody>
                <a:bodyPr wrap="square" rtlCol="0">
                  <a:spAutoFit/>
                </a:bodyPr>
                <a:lstStyle/>
                <a:p>
                  <a:pPr algn="justLow" rtl="1"/>
                  <a:r>
                    <a:rPr lang="fa-IR" sz="1400" kern="0" dirty="0">
                      <a:solidFill>
                        <a:prstClr val="white"/>
                      </a:solidFill>
                      <a:latin typeface="Calibri"/>
                      <a:cs typeface="B Nazanin" panose="00000400000000000000" pitchFamily="2" charset="-78"/>
                    </a:rPr>
                    <a:t>ما به حضور در فرافن مفتخریم و به تقویت، قدرشناسی و انگیزه مند نمودن دیگران ادامه می دهیم.</a:t>
                  </a:r>
                  <a:endParaRPr lang="en-US" sz="1400" kern="0" dirty="0">
                    <a:solidFill>
                      <a:prstClr val="white"/>
                    </a:solidFill>
                    <a:latin typeface="Calibri"/>
                    <a:cs typeface="B Nazanin" panose="00000400000000000000" pitchFamily="2" charset="-78"/>
                  </a:endParaRPr>
                </a:p>
              </p:txBody>
            </p:sp>
          </p:grpSp>
          <p:grpSp>
            <p:nvGrpSpPr>
              <p:cNvPr id="189" name="Group 188"/>
              <p:cNvGrpSpPr/>
              <p:nvPr/>
            </p:nvGrpSpPr>
            <p:grpSpPr>
              <a:xfrm>
                <a:off x="2567425" y="1738624"/>
                <a:ext cx="1083214" cy="118872"/>
                <a:chOff x="2561487" y="1756438"/>
                <a:chExt cx="1083214" cy="118872"/>
              </a:xfrm>
            </p:grpSpPr>
            <p:sp>
              <p:nvSpPr>
                <p:cNvPr id="190" name="椭圆 133"/>
                <p:cNvSpPr/>
                <p:nvPr/>
              </p:nvSpPr>
              <p:spPr>
                <a:xfrm>
                  <a:off x="2947223"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91" name="椭圆 134"/>
                <p:cNvSpPr/>
                <p:nvPr/>
              </p:nvSpPr>
              <p:spPr>
                <a:xfrm>
                  <a:off x="3140091"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92" name="椭圆 137"/>
                <p:cNvSpPr/>
                <p:nvPr/>
              </p:nvSpPr>
              <p:spPr>
                <a:xfrm>
                  <a:off x="3332959"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93" name="椭圆 138"/>
                <p:cNvSpPr/>
                <p:nvPr/>
              </p:nvSpPr>
              <p:spPr>
                <a:xfrm>
                  <a:off x="3525829"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94" name="椭圆 133"/>
                <p:cNvSpPr/>
                <p:nvPr/>
              </p:nvSpPr>
              <p:spPr>
                <a:xfrm>
                  <a:off x="2754355"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96" name="椭圆 133"/>
                <p:cNvSpPr/>
                <p:nvPr/>
              </p:nvSpPr>
              <p:spPr>
                <a:xfrm>
                  <a:off x="2561487"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grpSp>
        </p:grpSp>
        <p:grpSp>
          <p:nvGrpSpPr>
            <p:cNvPr id="9" name="Group 8"/>
            <p:cNvGrpSpPr/>
            <p:nvPr/>
          </p:nvGrpSpPr>
          <p:grpSpPr>
            <a:xfrm>
              <a:off x="6129656" y="4075761"/>
              <a:ext cx="2913275" cy="1297643"/>
              <a:chOff x="6129656" y="4075761"/>
              <a:chExt cx="2913275" cy="1297643"/>
            </a:xfrm>
          </p:grpSpPr>
          <p:grpSp>
            <p:nvGrpSpPr>
              <p:cNvPr id="200" name="Group 199"/>
              <p:cNvGrpSpPr/>
              <p:nvPr/>
            </p:nvGrpSpPr>
            <p:grpSpPr>
              <a:xfrm>
                <a:off x="6129656" y="4075761"/>
                <a:ext cx="2913275" cy="1297643"/>
                <a:chOff x="2103629" y="1670029"/>
                <a:chExt cx="4790910" cy="1768830"/>
              </a:xfrm>
            </p:grpSpPr>
            <p:sp>
              <p:nvSpPr>
                <p:cNvPr id="208" name="TextBox 207"/>
                <p:cNvSpPr txBox="1"/>
                <p:nvPr/>
              </p:nvSpPr>
              <p:spPr>
                <a:xfrm>
                  <a:off x="4554051" y="1670029"/>
                  <a:ext cx="2027730" cy="545394"/>
                </a:xfrm>
                <a:prstGeom prst="rect">
                  <a:avLst/>
                </a:prstGeom>
                <a:noFill/>
              </p:spPr>
              <p:txBody>
                <a:bodyPr wrap="none" rtlCol="0">
                  <a:spAutoFit/>
                </a:bodyPr>
                <a:lstStyle/>
                <a:p>
                  <a:r>
                    <a:rPr lang="fa-IR" sz="2000" b="1" kern="0" dirty="0">
                      <a:solidFill>
                        <a:prstClr val="white"/>
                      </a:solidFill>
                      <a:latin typeface="Roboto"/>
                      <a:cs typeface="B Nazanin" panose="00000400000000000000" pitchFamily="2" charset="-78"/>
                    </a:rPr>
                    <a:t>اعتبار و امانت</a:t>
                  </a:r>
                  <a:endParaRPr lang="en-US" sz="2000" b="1" kern="0" dirty="0">
                    <a:solidFill>
                      <a:prstClr val="white"/>
                    </a:solidFill>
                    <a:latin typeface="Roboto"/>
                    <a:cs typeface="B Nazanin" panose="00000400000000000000" pitchFamily="2" charset="-78"/>
                  </a:endParaRPr>
                </a:p>
              </p:txBody>
            </p:sp>
            <p:sp>
              <p:nvSpPr>
                <p:cNvPr id="209" name="TextBox 208"/>
                <p:cNvSpPr txBox="1"/>
                <p:nvPr/>
              </p:nvSpPr>
              <p:spPr>
                <a:xfrm>
                  <a:off x="2103629" y="2431979"/>
                  <a:ext cx="4790910" cy="1006880"/>
                </a:xfrm>
                <a:prstGeom prst="rect">
                  <a:avLst/>
                </a:prstGeom>
                <a:noFill/>
              </p:spPr>
              <p:txBody>
                <a:bodyPr wrap="square" rtlCol="0">
                  <a:spAutoFit/>
                </a:bodyPr>
                <a:lstStyle/>
                <a:p>
                  <a:pPr algn="justLow" rtl="1"/>
                  <a:r>
                    <a:rPr lang="fa-IR" sz="1400" kern="0" dirty="0">
                      <a:solidFill>
                        <a:prstClr val="white"/>
                      </a:solidFill>
                      <a:latin typeface="Calibri"/>
                      <a:cs typeface="B Nazanin" panose="00000400000000000000" pitchFamily="2" charset="-78"/>
                    </a:rPr>
                    <a:t>امانت قلب کار ما است. آنچه عرضه می شود، همان است که معـرفی شـده است. ما پایـبند به</a:t>
                  </a:r>
                </a:p>
                <a:p>
                  <a:pPr algn="justLow" rtl="1"/>
                  <a:r>
                    <a:rPr lang="fa-IR" sz="1400" kern="0" dirty="0">
                      <a:solidFill>
                        <a:prstClr val="white"/>
                      </a:solidFill>
                      <a:latin typeface="Calibri"/>
                      <a:cs typeface="B Nazanin" panose="00000400000000000000" pitchFamily="2" charset="-78"/>
                    </a:rPr>
                    <a:t>راستی، عدالت و بیطرفی هستیم.</a:t>
                  </a:r>
                  <a:endParaRPr lang="en-US" sz="1400" kern="0" dirty="0">
                    <a:solidFill>
                      <a:prstClr val="white"/>
                    </a:solidFill>
                    <a:latin typeface="Calibri"/>
                    <a:cs typeface="B Nazanin" panose="00000400000000000000" pitchFamily="2" charset="-78"/>
                  </a:endParaRPr>
                </a:p>
              </p:txBody>
            </p:sp>
          </p:grpSp>
          <p:grpSp>
            <p:nvGrpSpPr>
              <p:cNvPr id="8" name="Group 7"/>
              <p:cNvGrpSpPr/>
              <p:nvPr/>
            </p:nvGrpSpPr>
            <p:grpSpPr>
              <a:xfrm>
                <a:off x="7663015" y="4436433"/>
                <a:ext cx="1269346" cy="126144"/>
                <a:chOff x="7663015" y="4436433"/>
                <a:chExt cx="1269346" cy="126144"/>
              </a:xfrm>
            </p:grpSpPr>
            <p:grpSp>
              <p:nvGrpSpPr>
                <p:cNvPr id="201" name="Group 200"/>
                <p:cNvGrpSpPr/>
                <p:nvPr/>
              </p:nvGrpSpPr>
              <p:grpSpPr>
                <a:xfrm>
                  <a:off x="7849147" y="4443705"/>
                  <a:ext cx="1083214" cy="118872"/>
                  <a:chOff x="2561487" y="1756438"/>
                  <a:chExt cx="1083214" cy="118872"/>
                </a:xfrm>
              </p:grpSpPr>
              <p:sp>
                <p:nvSpPr>
                  <p:cNvPr id="202" name="椭圆 133"/>
                  <p:cNvSpPr/>
                  <p:nvPr/>
                </p:nvSpPr>
                <p:spPr>
                  <a:xfrm>
                    <a:off x="2947223"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03" name="椭圆 134"/>
                  <p:cNvSpPr/>
                  <p:nvPr/>
                </p:nvSpPr>
                <p:spPr>
                  <a:xfrm>
                    <a:off x="3140091"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04" name="椭圆 137"/>
                  <p:cNvSpPr/>
                  <p:nvPr/>
                </p:nvSpPr>
                <p:spPr>
                  <a:xfrm>
                    <a:off x="3332959"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05" name="椭圆 138"/>
                  <p:cNvSpPr/>
                  <p:nvPr/>
                </p:nvSpPr>
                <p:spPr>
                  <a:xfrm>
                    <a:off x="3525829"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06" name="椭圆 133"/>
                  <p:cNvSpPr/>
                  <p:nvPr/>
                </p:nvSpPr>
                <p:spPr>
                  <a:xfrm>
                    <a:off x="2754355"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07" name="椭圆 133"/>
                  <p:cNvSpPr/>
                  <p:nvPr/>
                </p:nvSpPr>
                <p:spPr>
                  <a:xfrm>
                    <a:off x="2561487"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grpSp>
            <p:sp>
              <p:nvSpPr>
                <p:cNvPr id="210" name="椭圆 133"/>
                <p:cNvSpPr/>
                <p:nvPr/>
              </p:nvSpPr>
              <p:spPr>
                <a:xfrm>
                  <a:off x="7663015" y="4436433"/>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grpSp>
        </p:grpSp>
        <p:grpSp>
          <p:nvGrpSpPr>
            <p:cNvPr id="223" name="Group 222"/>
            <p:cNvGrpSpPr/>
            <p:nvPr/>
          </p:nvGrpSpPr>
          <p:grpSpPr>
            <a:xfrm>
              <a:off x="425741" y="3211285"/>
              <a:ext cx="2767523" cy="1082199"/>
              <a:chOff x="993686" y="1370680"/>
              <a:chExt cx="2767523" cy="1082199"/>
            </a:xfrm>
          </p:grpSpPr>
          <p:grpSp>
            <p:nvGrpSpPr>
              <p:cNvPr id="224" name="Group 223"/>
              <p:cNvGrpSpPr/>
              <p:nvPr/>
            </p:nvGrpSpPr>
            <p:grpSpPr>
              <a:xfrm>
                <a:off x="993686" y="1370680"/>
                <a:ext cx="2767523" cy="1082199"/>
                <a:chOff x="2343320" y="1670029"/>
                <a:chExt cx="4551219" cy="1475157"/>
              </a:xfrm>
            </p:grpSpPr>
            <p:sp>
              <p:nvSpPr>
                <p:cNvPr id="232" name="TextBox 231"/>
                <p:cNvSpPr txBox="1"/>
                <p:nvPr/>
              </p:nvSpPr>
              <p:spPr>
                <a:xfrm>
                  <a:off x="5124648" y="1670029"/>
                  <a:ext cx="1579583" cy="545394"/>
                </a:xfrm>
                <a:prstGeom prst="rect">
                  <a:avLst/>
                </a:prstGeom>
                <a:noFill/>
              </p:spPr>
              <p:txBody>
                <a:bodyPr wrap="none" rtlCol="0">
                  <a:spAutoFit/>
                </a:bodyPr>
                <a:lstStyle/>
                <a:p>
                  <a:r>
                    <a:rPr lang="fa-IR" sz="2000" b="1" kern="0" dirty="0">
                      <a:solidFill>
                        <a:prstClr val="white"/>
                      </a:solidFill>
                      <a:latin typeface="Roboto"/>
                      <a:cs typeface="B Nazanin" panose="00000400000000000000" pitchFamily="2" charset="-78"/>
                    </a:rPr>
                    <a:t>کارگروهی</a:t>
                  </a:r>
                  <a:endParaRPr lang="en-US" sz="2000" b="1" kern="0" dirty="0">
                    <a:solidFill>
                      <a:prstClr val="white"/>
                    </a:solidFill>
                    <a:latin typeface="Roboto"/>
                    <a:cs typeface="B Nazanin" panose="00000400000000000000" pitchFamily="2" charset="-78"/>
                  </a:endParaRPr>
                </a:p>
              </p:txBody>
            </p:sp>
            <p:sp>
              <p:nvSpPr>
                <p:cNvPr id="233" name="TextBox 232"/>
                <p:cNvSpPr txBox="1"/>
                <p:nvPr/>
              </p:nvSpPr>
              <p:spPr>
                <a:xfrm>
                  <a:off x="2343320" y="2431979"/>
                  <a:ext cx="4551219" cy="713207"/>
                </a:xfrm>
                <a:prstGeom prst="rect">
                  <a:avLst/>
                </a:prstGeom>
                <a:noFill/>
              </p:spPr>
              <p:txBody>
                <a:bodyPr wrap="square" rtlCol="0">
                  <a:spAutoFit/>
                </a:bodyPr>
                <a:lstStyle/>
                <a:p>
                  <a:pPr algn="justLow" rtl="1"/>
                  <a:r>
                    <a:rPr lang="fa-IR" sz="1400" kern="0" dirty="0">
                      <a:solidFill>
                        <a:prstClr val="white"/>
                      </a:solidFill>
                      <a:latin typeface="Calibri"/>
                      <a:cs typeface="B Nazanin" panose="00000400000000000000" pitchFamily="2" charset="-78"/>
                    </a:rPr>
                    <a:t>هماهنگی و هارمونی میان کلیه دپارتمان های شرکت از ضروریات است.</a:t>
                  </a:r>
                </a:p>
              </p:txBody>
            </p:sp>
          </p:grpSp>
          <p:grpSp>
            <p:nvGrpSpPr>
              <p:cNvPr id="225" name="Group 224"/>
              <p:cNvGrpSpPr/>
              <p:nvPr/>
            </p:nvGrpSpPr>
            <p:grpSpPr>
              <a:xfrm>
                <a:off x="2760293" y="1738624"/>
                <a:ext cx="890346" cy="118872"/>
                <a:chOff x="2754355" y="1756438"/>
                <a:chExt cx="890346" cy="118872"/>
              </a:xfrm>
            </p:grpSpPr>
            <p:sp>
              <p:nvSpPr>
                <p:cNvPr id="226" name="椭圆 133"/>
                <p:cNvSpPr/>
                <p:nvPr/>
              </p:nvSpPr>
              <p:spPr>
                <a:xfrm>
                  <a:off x="2947223"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27" name="椭圆 134"/>
                <p:cNvSpPr/>
                <p:nvPr/>
              </p:nvSpPr>
              <p:spPr>
                <a:xfrm>
                  <a:off x="3140091"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28" name="椭圆 137"/>
                <p:cNvSpPr/>
                <p:nvPr/>
              </p:nvSpPr>
              <p:spPr>
                <a:xfrm>
                  <a:off x="3332959"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29" name="椭圆 138"/>
                <p:cNvSpPr/>
                <p:nvPr/>
              </p:nvSpPr>
              <p:spPr>
                <a:xfrm>
                  <a:off x="3525829"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30" name="椭圆 133"/>
                <p:cNvSpPr/>
                <p:nvPr/>
              </p:nvSpPr>
              <p:spPr>
                <a:xfrm>
                  <a:off x="2754355"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grpSp>
        </p:grpSp>
        <p:grpSp>
          <p:nvGrpSpPr>
            <p:cNvPr id="234" name="Group 233"/>
            <p:cNvGrpSpPr/>
            <p:nvPr/>
          </p:nvGrpSpPr>
          <p:grpSpPr>
            <a:xfrm>
              <a:off x="76201" y="4427439"/>
              <a:ext cx="3118778" cy="1082199"/>
              <a:chOff x="642432" y="1370680"/>
              <a:chExt cx="3118778" cy="1082199"/>
            </a:xfrm>
          </p:grpSpPr>
          <p:grpSp>
            <p:nvGrpSpPr>
              <p:cNvPr id="235" name="Group 234"/>
              <p:cNvGrpSpPr/>
              <p:nvPr/>
            </p:nvGrpSpPr>
            <p:grpSpPr>
              <a:xfrm>
                <a:off x="642432" y="1370680"/>
                <a:ext cx="3118778" cy="1082199"/>
                <a:chOff x="1765679" y="1670029"/>
                <a:chExt cx="5128861" cy="1475157"/>
              </a:xfrm>
            </p:grpSpPr>
            <p:sp>
              <p:nvSpPr>
                <p:cNvPr id="242" name="TextBox 241"/>
                <p:cNvSpPr txBox="1"/>
                <p:nvPr/>
              </p:nvSpPr>
              <p:spPr>
                <a:xfrm>
                  <a:off x="5046534" y="1670029"/>
                  <a:ext cx="1632306" cy="545394"/>
                </a:xfrm>
                <a:prstGeom prst="rect">
                  <a:avLst/>
                </a:prstGeom>
                <a:noFill/>
              </p:spPr>
              <p:txBody>
                <a:bodyPr wrap="none" rtlCol="0">
                  <a:spAutoFit/>
                </a:bodyPr>
                <a:lstStyle/>
                <a:p>
                  <a:r>
                    <a:rPr lang="fa-IR" sz="2000" b="1" kern="0" dirty="0">
                      <a:solidFill>
                        <a:prstClr val="white"/>
                      </a:solidFill>
                      <a:latin typeface="Roboto"/>
                      <a:cs typeface="B Nazanin" panose="00000400000000000000" pitchFamily="2" charset="-78"/>
                    </a:rPr>
                    <a:t>درستکاری</a:t>
                  </a:r>
                  <a:endParaRPr lang="en-US" sz="2000" b="1" kern="0" dirty="0">
                    <a:solidFill>
                      <a:prstClr val="white"/>
                    </a:solidFill>
                    <a:latin typeface="Roboto"/>
                    <a:cs typeface="B Nazanin" panose="00000400000000000000" pitchFamily="2" charset="-78"/>
                  </a:endParaRPr>
                </a:p>
              </p:txBody>
            </p:sp>
            <p:sp>
              <p:nvSpPr>
                <p:cNvPr id="243" name="TextBox 242"/>
                <p:cNvSpPr txBox="1"/>
                <p:nvPr/>
              </p:nvSpPr>
              <p:spPr>
                <a:xfrm>
                  <a:off x="1765679" y="2431979"/>
                  <a:ext cx="5128861" cy="713207"/>
                </a:xfrm>
                <a:prstGeom prst="rect">
                  <a:avLst/>
                </a:prstGeom>
                <a:noFill/>
              </p:spPr>
              <p:txBody>
                <a:bodyPr wrap="square" rtlCol="0">
                  <a:spAutoFit/>
                </a:bodyPr>
                <a:lstStyle/>
                <a:p>
                  <a:pPr algn="justLow" rtl="1"/>
                  <a:r>
                    <a:rPr lang="fa-IR" sz="1400" kern="0" dirty="0">
                      <a:solidFill>
                        <a:prstClr val="white"/>
                      </a:solidFill>
                      <a:latin typeface="Calibri"/>
                      <a:cs typeface="B Nazanin" panose="00000400000000000000" pitchFamily="2" charset="-78"/>
                    </a:rPr>
                    <a:t>ما حرفه ای، صادق و شفاف هستیم و به وعده هایمان عمل می کنیم.</a:t>
                  </a:r>
                </a:p>
              </p:txBody>
            </p:sp>
          </p:grpSp>
          <p:grpSp>
            <p:nvGrpSpPr>
              <p:cNvPr id="236" name="Group 235"/>
              <p:cNvGrpSpPr/>
              <p:nvPr/>
            </p:nvGrpSpPr>
            <p:grpSpPr>
              <a:xfrm>
                <a:off x="2760293" y="1738624"/>
                <a:ext cx="890346" cy="118872"/>
                <a:chOff x="2754355" y="1756438"/>
                <a:chExt cx="890346" cy="118872"/>
              </a:xfrm>
            </p:grpSpPr>
            <p:sp>
              <p:nvSpPr>
                <p:cNvPr id="237" name="椭圆 133"/>
                <p:cNvSpPr/>
                <p:nvPr/>
              </p:nvSpPr>
              <p:spPr>
                <a:xfrm>
                  <a:off x="2947223"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38" name="椭圆 134"/>
                <p:cNvSpPr/>
                <p:nvPr/>
              </p:nvSpPr>
              <p:spPr>
                <a:xfrm>
                  <a:off x="3140091"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39" name="椭圆 137"/>
                <p:cNvSpPr/>
                <p:nvPr/>
              </p:nvSpPr>
              <p:spPr>
                <a:xfrm>
                  <a:off x="3332959"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40" name="椭圆 138"/>
                <p:cNvSpPr/>
                <p:nvPr/>
              </p:nvSpPr>
              <p:spPr>
                <a:xfrm>
                  <a:off x="3525829"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41" name="椭圆 133"/>
                <p:cNvSpPr/>
                <p:nvPr/>
              </p:nvSpPr>
              <p:spPr>
                <a:xfrm>
                  <a:off x="2754355"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grpSp>
        </p:grpSp>
        <p:grpSp>
          <p:nvGrpSpPr>
            <p:cNvPr id="244" name="Group 243"/>
            <p:cNvGrpSpPr/>
            <p:nvPr/>
          </p:nvGrpSpPr>
          <p:grpSpPr>
            <a:xfrm>
              <a:off x="3411265" y="4283439"/>
              <a:ext cx="2589273" cy="1286221"/>
              <a:chOff x="2080322" y="1370680"/>
              <a:chExt cx="2589273" cy="1286221"/>
            </a:xfrm>
          </p:grpSpPr>
          <p:grpSp>
            <p:nvGrpSpPr>
              <p:cNvPr id="245" name="Group 244"/>
              <p:cNvGrpSpPr/>
              <p:nvPr/>
            </p:nvGrpSpPr>
            <p:grpSpPr>
              <a:xfrm>
                <a:off x="2080322" y="1370680"/>
                <a:ext cx="2589273" cy="1286221"/>
                <a:chOff x="4130304" y="1670029"/>
                <a:chExt cx="4258085" cy="1753262"/>
              </a:xfrm>
            </p:grpSpPr>
            <p:sp>
              <p:nvSpPr>
                <p:cNvPr id="252" name="TextBox 251"/>
                <p:cNvSpPr txBox="1"/>
                <p:nvPr/>
              </p:nvSpPr>
              <p:spPr>
                <a:xfrm>
                  <a:off x="5251590" y="1670029"/>
                  <a:ext cx="1305423" cy="545394"/>
                </a:xfrm>
                <a:prstGeom prst="rect">
                  <a:avLst/>
                </a:prstGeom>
                <a:noFill/>
              </p:spPr>
              <p:txBody>
                <a:bodyPr wrap="none" rtlCol="0">
                  <a:spAutoFit/>
                </a:bodyPr>
                <a:lstStyle/>
                <a:p>
                  <a:r>
                    <a:rPr lang="fa-IR" sz="2000" b="1" kern="0" dirty="0">
                      <a:solidFill>
                        <a:prstClr val="white"/>
                      </a:solidFill>
                      <a:latin typeface="Roboto"/>
                      <a:cs typeface="B Nazanin" panose="00000400000000000000" pitchFamily="2" charset="-78"/>
                    </a:rPr>
                    <a:t>خلاقیت</a:t>
                  </a:r>
                  <a:endParaRPr lang="en-US" sz="2000" b="1" kern="0" dirty="0">
                    <a:solidFill>
                      <a:prstClr val="white"/>
                    </a:solidFill>
                    <a:latin typeface="Roboto"/>
                    <a:cs typeface="B Nazanin" panose="00000400000000000000" pitchFamily="2" charset="-78"/>
                  </a:endParaRPr>
                </a:p>
              </p:txBody>
            </p:sp>
            <p:sp>
              <p:nvSpPr>
                <p:cNvPr id="253" name="TextBox 252"/>
                <p:cNvSpPr txBox="1"/>
                <p:nvPr/>
              </p:nvSpPr>
              <p:spPr>
                <a:xfrm>
                  <a:off x="4130304" y="2416410"/>
                  <a:ext cx="4258085" cy="1006881"/>
                </a:xfrm>
                <a:prstGeom prst="rect">
                  <a:avLst/>
                </a:prstGeom>
                <a:noFill/>
              </p:spPr>
              <p:txBody>
                <a:bodyPr wrap="square" rtlCol="0">
                  <a:spAutoFit/>
                </a:bodyPr>
                <a:lstStyle/>
                <a:p>
                  <a:pPr algn="justLow" rtl="1"/>
                  <a:r>
                    <a:rPr lang="fa-IR" sz="1400" kern="0" dirty="0">
                      <a:solidFill>
                        <a:prstClr val="white"/>
                      </a:solidFill>
                      <a:latin typeface="Calibri"/>
                      <a:cs typeface="B Nazanin" panose="00000400000000000000" pitchFamily="2" charset="-78"/>
                    </a:rPr>
                    <a:t>ما ایده های جدید را تشویق می کنیم، فراتر از معمول می اندیشیم و روشن فکر و خلاق هستیم.</a:t>
                  </a:r>
                </a:p>
              </p:txBody>
            </p:sp>
          </p:grpSp>
          <p:grpSp>
            <p:nvGrpSpPr>
              <p:cNvPr id="246" name="Group 245"/>
              <p:cNvGrpSpPr/>
              <p:nvPr/>
            </p:nvGrpSpPr>
            <p:grpSpPr>
              <a:xfrm>
                <a:off x="2858156" y="1738624"/>
                <a:ext cx="697478" cy="118872"/>
                <a:chOff x="2852218" y="1756438"/>
                <a:chExt cx="697478" cy="118872"/>
              </a:xfrm>
            </p:grpSpPr>
            <p:sp>
              <p:nvSpPr>
                <p:cNvPr id="247" name="椭圆 133"/>
                <p:cNvSpPr/>
                <p:nvPr/>
              </p:nvSpPr>
              <p:spPr>
                <a:xfrm>
                  <a:off x="2852218"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48" name="椭圆 134"/>
                <p:cNvSpPr/>
                <p:nvPr/>
              </p:nvSpPr>
              <p:spPr>
                <a:xfrm>
                  <a:off x="3045086"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49" name="椭圆 137"/>
                <p:cNvSpPr/>
                <p:nvPr/>
              </p:nvSpPr>
              <p:spPr>
                <a:xfrm>
                  <a:off x="3237954"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250" name="椭圆 138"/>
                <p:cNvSpPr/>
                <p:nvPr/>
              </p:nvSpPr>
              <p:spPr>
                <a:xfrm>
                  <a:off x="3430824" y="1756438"/>
                  <a:ext cx="118872" cy="118872"/>
                </a:xfrm>
                <a:prstGeom prst="ellipse">
                  <a:avLst/>
                </a:prstGeom>
                <a:solidFill>
                  <a:srgbClr val="FFFBE9"/>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grpSp>
        </p:grpSp>
      </p:grpSp>
      <p:sp>
        <p:nvSpPr>
          <p:cNvPr id="110" name="Date Placeholder 2"/>
          <p:cNvSpPr>
            <a:spLocks noGrp="1"/>
          </p:cNvSpPr>
          <p:nvPr>
            <p:ph type="dt" sz="half" idx="10"/>
          </p:nvPr>
        </p:nvSpPr>
        <p:spPr>
          <a:xfrm>
            <a:off x="2152650" y="6477000"/>
            <a:ext cx="1047750" cy="304800"/>
          </a:xfrm>
        </p:spPr>
        <p:txBody>
          <a:bodyPr/>
          <a:lstStyle/>
          <a:p>
            <a:pPr rtl="1"/>
            <a:fld id="{65E2F5F9-5FAF-465F-8B6E-66B6CE0E2DC5}" type="datetime1">
              <a:rPr lang="en-US">
                <a:latin typeface="Calibri"/>
              </a:rPr>
              <a:pPr rtl="1"/>
              <a:t>9/13/2021</a:t>
            </a:fld>
            <a:endParaRPr lang="en-US" dirty="0">
              <a:latin typeface="Calibri"/>
            </a:endParaRPr>
          </a:p>
        </p:txBody>
      </p:sp>
    </p:spTree>
    <p:extLst>
      <p:ext uri="{BB962C8B-B14F-4D97-AF65-F5344CB8AC3E}">
        <p14:creationId xmlns:p14="http://schemas.microsoft.com/office/powerpoint/2010/main" val="4165709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8B30B90-ED7C-4977-BD26-FFCA336F8F39}"/>
              </a:ext>
            </a:extLst>
          </p:cNvPr>
          <p:cNvSpPr>
            <a:spLocks noGrp="1"/>
          </p:cNvSpPr>
          <p:nvPr>
            <p:ph type="sldNum" sz="quarter" idx="12"/>
          </p:nvPr>
        </p:nvSpPr>
        <p:spPr/>
        <p:txBody>
          <a:bodyPr/>
          <a:lstStyle/>
          <a:p>
            <a:fld id="{FF79A239-ECDC-489A-A38C-7C34C78ABD81}" type="slidenum">
              <a:rPr lang="en-US" smtClean="0"/>
              <a:t>30</a:t>
            </a:fld>
            <a:endParaRPr lang="en-US" dirty="0"/>
          </a:p>
        </p:txBody>
      </p:sp>
      <p:sp>
        <p:nvSpPr>
          <p:cNvPr id="4" name="Title 3">
            <a:extLst>
              <a:ext uri="{FF2B5EF4-FFF2-40B4-BE49-F238E27FC236}">
                <a16:creationId xmlns:a16="http://schemas.microsoft.com/office/drawing/2014/main" id="{6D162FC8-404A-4550-A867-797E16714D5C}"/>
              </a:ext>
            </a:extLst>
          </p:cNvPr>
          <p:cNvSpPr>
            <a:spLocks noGrp="1"/>
          </p:cNvSpPr>
          <p:nvPr>
            <p:ph type="title"/>
          </p:nvPr>
        </p:nvSpPr>
        <p:spPr>
          <a:xfrm>
            <a:off x="1287971" y="390941"/>
            <a:ext cx="9029700" cy="1325563"/>
          </a:xfrm>
        </p:spPr>
        <p:txBody>
          <a:bodyPr/>
          <a:lstStyle/>
          <a:p>
            <a:r>
              <a:rPr lang="fa-IR" b="1" dirty="0">
                <a:solidFill>
                  <a:schemeClr val="tx2">
                    <a:lumMod val="60000"/>
                    <a:lumOff val="40000"/>
                  </a:schemeClr>
                </a:solidFill>
                <a:cs typeface="B Nazanin" panose="00000400000000000000" pitchFamily="2" charset="-78"/>
              </a:rPr>
              <a:t>قابلیت های سامانه</a:t>
            </a:r>
            <a:r>
              <a:rPr lang="en-US" b="1" dirty="0">
                <a:solidFill>
                  <a:schemeClr val="tx2">
                    <a:lumMod val="60000"/>
                    <a:lumOff val="40000"/>
                  </a:schemeClr>
                </a:solidFill>
                <a:cs typeface="B Nazanin" panose="00000400000000000000" pitchFamily="2" charset="-78"/>
              </a:rPr>
              <a:t>DNS</a:t>
            </a:r>
            <a:r>
              <a:rPr lang="fa-IR" b="1" dirty="0">
                <a:solidFill>
                  <a:schemeClr val="tx2">
                    <a:lumMod val="60000"/>
                    <a:lumOff val="40000"/>
                  </a:schemeClr>
                </a:solidFill>
                <a:cs typeface="B Nazanin" panose="00000400000000000000" pitchFamily="2" charset="-78"/>
              </a:rPr>
              <a:t> بومی</a:t>
            </a:r>
            <a:endParaRPr lang="en-US" dirty="0"/>
          </a:p>
        </p:txBody>
      </p:sp>
      <p:sp>
        <p:nvSpPr>
          <p:cNvPr id="5" name="TextBox 4">
            <a:extLst>
              <a:ext uri="{FF2B5EF4-FFF2-40B4-BE49-F238E27FC236}">
                <a16:creationId xmlns:a16="http://schemas.microsoft.com/office/drawing/2014/main" id="{C677259E-13C7-4BBB-A93D-5488090C835E}"/>
              </a:ext>
            </a:extLst>
          </p:cNvPr>
          <p:cNvSpPr txBox="1"/>
          <p:nvPr/>
        </p:nvSpPr>
        <p:spPr>
          <a:xfrm>
            <a:off x="1287972" y="1297637"/>
            <a:ext cx="9029699" cy="4670509"/>
          </a:xfrm>
          <a:prstGeom prst="rect">
            <a:avLst/>
          </a:prstGeom>
          <a:noFill/>
        </p:spPr>
        <p:txBody>
          <a:bodyPr wrap="square" rtlCol="0">
            <a:spAutoFit/>
          </a:bodyPr>
          <a:lstStyle/>
          <a:p>
            <a:pPr marL="342900" indent="-342900" algn="just" rtl="1">
              <a:lnSpc>
                <a:spcPct val="150000"/>
              </a:lnSpc>
              <a:buClr>
                <a:srgbClr val="FF0000"/>
              </a:buClr>
              <a:buFont typeface="Wingdings" panose="05000000000000000000" pitchFamily="2" charset="2"/>
              <a:buChar char="v"/>
            </a:pPr>
            <a:r>
              <a:rPr lang="fa-IR" sz="2000" dirty="0">
                <a:latin typeface="Calibri" panose="020F0502020204030204" pitchFamily="34" charset="0"/>
                <a:cs typeface="B Nazanin" panose="00000400000000000000" pitchFamily="2" charset="-78"/>
              </a:rPr>
              <a:t>ظرفیت فعلی نصب شده جهت پاسخگویی به تعداد 5 میلیون درخواست</a:t>
            </a:r>
            <a:r>
              <a:rPr lang="en-US" sz="2000" dirty="0">
                <a:latin typeface="Calibri" panose="020F0502020204030204" pitchFamily="34" charset="0"/>
                <a:cs typeface="B Nazanin" panose="00000400000000000000" pitchFamily="2" charset="-78"/>
              </a:rPr>
              <a:t> </a:t>
            </a:r>
            <a:r>
              <a:rPr lang="fa-IR" sz="2000" dirty="0">
                <a:latin typeface="Calibri" panose="020F0502020204030204" pitchFamily="34" charset="0"/>
                <a:cs typeface="B Nazanin" panose="00000400000000000000" pitchFamily="2" charset="-78"/>
              </a:rPr>
              <a:t>دارای ساختار ماژولار و قابل توسعه عمودی و افقی متناسب با حجم ترافیکی ( امکان افزایش ظرفیت سامانه </a:t>
            </a:r>
            <a:r>
              <a:rPr lang="en-US" sz="2000" dirty="0">
                <a:latin typeface="Calibri" panose="020F0502020204030204" pitchFamily="34" charset="0"/>
                <a:cs typeface="B Nazanin" panose="00000400000000000000" pitchFamily="2" charset="-78"/>
              </a:rPr>
              <a:t>DNS</a:t>
            </a:r>
            <a:r>
              <a:rPr lang="fa-IR" sz="2000" dirty="0">
                <a:latin typeface="Calibri" panose="020F0502020204030204" pitchFamily="34" charset="0"/>
                <a:cs typeface="B Nazanin" panose="00000400000000000000" pitchFamily="2" charset="-78"/>
              </a:rPr>
              <a:t> بومی بر اساس نیاز) </a:t>
            </a:r>
          </a:p>
          <a:p>
            <a:pPr marL="342900" indent="-342900" algn="r" rtl="1">
              <a:lnSpc>
                <a:spcPct val="150000"/>
              </a:lnSpc>
              <a:buClr>
                <a:srgbClr val="FF0000"/>
              </a:buClr>
              <a:buFont typeface="Wingdings" panose="05000000000000000000" pitchFamily="2" charset="2"/>
              <a:buChar char="v"/>
            </a:pPr>
            <a:r>
              <a:rPr lang="fa-IR" sz="2000" dirty="0">
                <a:latin typeface="Calibri" panose="020F0502020204030204" pitchFamily="34" charset="0"/>
                <a:cs typeface="B Nazanin" panose="00000400000000000000" pitchFamily="2" charset="-78"/>
              </a:rPr>
              <a:t>قابلیت پشتیبانی از </a:t>
            </a:r>
            <a:r>
              <a:rPr lang="en-US" sz="2000" dirty="0">
                <a:latin typeface="Calibri" panose="020F0502020204030204" pitchFamily="34" charset="0"/>
                <a:cs typeface="B Nazanin" panose="00000400000000000000" pitchFamily="2" charset="-78"/>
              </a:rPr>
              <a:t>DNSSEC</a:t>
            </a:r>
            <a:endParaRPr lang="fa-IR" sz="2000" dirty="0">
              <a:latin typeface="Calibri" panose="020F0502020204030204" pitchFamily="34" charset="0"/>
              <a:cs typeface="B Nazanin" panose="00000400000000000000" pitchFamily="2" charset="-78"/>
            </a:endParaRPr>
          </a:p>
          <a:p>
            <a:pPr marL="342900" indent="-342900" algn="r" rtl="1">
              <a:lnSpc>
                <a:spcPct val="150000"/>
              </a:lnSpc>
              <a:buClr>
                <a:srgbClr val="FF0000"/>
              </a:buClr>
              <a:buFont typeface="Wingdings" panose="05000000000000000000" pitchFamily="2" charset="2"/>
              <a:buChar char="v"/>
            </a:pPr>
            <a:r>
              <a:rPr lang="fa-IR" sz="2000" dirty="0">
                <a:latin typeface="Calibri" panose="020F0502020204030204" pitchFamily="34" charset="0"/>
                <a:cs typeface="B Nazanin" panose="00000400000000000000" pitchFamily="2" charset="-78"/>
              </a:rPr>
              <a:t>قابلیت پشتیبانی از </a:t>
            </a:r>
            <a:r>
              <a:rPr lang="en-US" sz="2000" dirty="0" err="1">
                <a:latin typeface="Calibri" panose="020F0502020204030204" pitchFamily="34" charset="0"/>
                <a:cs typeface="B Nazanin" panose="00000400000000000000" pitchFamily="2" charset="-78"/>
              </a:rPr>
              <a:t>GeoDNS</a:t>
            </a:r>
            <a:endParaRPr lang="fa-IR" sz="2000" dirty="0">
              <a:latin typeface="Calibri" panose="020F0502020204030204" pitchFamily="34" charset="0"/>
              <a:cs typeface="B Nazanin" panose="00000400000000000000" pitchFamily="2" charset="-78"/>
            </a:endParaRPr>
          </a:p>
          <a:p>
            <a:pPr marL="342900" indent="-342900" algn="r" rtl="1">
              <a:lnSpc>
                <a:spcPct val="150000"/>
              </a:lnSpc>
              <a:buClr>
                <a:srgbClr val="FF0000"/>
              </a:buClr>
              <a:buFont typeface="Wingdings" panose="05000000000000000000" pitchFamily="2" charset="2"/>
              <a:buChar char="v"/>
            </a:pPr>
            <a:r>
              <a:rPr lang="fa-IR" sz="2000" dirty="0">
                <a:latin typeface="Calibri" panose="020F0502020204030204" pitchFamily="34" charset="0"/>
                <a:cs typeface="B Nazanin" panose="00000400000000000000" pitchFamily="2" charset="-78"/>
              </a:rPr>
              <a:t>پیاده سازی مکانیزم توزیع بار در سطح شبکه با استفاده از </a:t>
            </a:r>
            <a:r>
              <a:rPr lang="en-US" sz="2000" dirty="0">
                <a:latin typeface="Calibri" panose="020F0502020204030204" pitchFamily="34" charset="0"/>
                <a:cs typeface="B Nazanin" panose="00000400000000000000" pitchFamily="2" charset="-78"/>
              </a:rPr>
              <a:t>anycast</a:t>
            </a:r>
          </a:p>
          <a:p>
            <a:pPr marL="342900" indent="-342900" algn="r" rtl="1">
              <a:lnSpc>
                <a:spcPct val="150000"/>
              </a:lnSpc>
              <a:buClr>
                <a:srgbClr val="FF0000"/>
              </a:buClr>
              <a:buFont typeface="Wingdings" panose="05000000000000000000" pitchFamily="2" charset="2"/>
              <a:buChar char="v"/>
            </a:pPr>
            <a:r>
              <a:rPr lang="fa-IR" sz="2000" dirty="0">
                <a:latin typeface="Calibri" panose="020F0502020204030204" pitchFamily="34" charset="0"/>
                <a:cs typeface="B Nazanin" panose="00000400000000000000" pitchFamily="2" charset="-78"/>
              </a:rPr>
              <a:t>دارای سیستم مدیریت مرکزی </a:t>
            </a:r>
          </a:p>
          <a:p>
            <a:pPr marL="342900" indent="-342900" algn="r" rtl="1">
              <a:lnSpc>
                <a:spcPct val="150000"/>
              </a:lnSpc>
              <a:buClr>
                <a:srgbClr val="FF0000"/>
              </a:buClr>
              <a:buFont typeface="Wingdings" panose="05000000000000000000" pitchFamily="2" charset="2"/>
              <a:buChar char="v"/>
            </a:pPr>
            <a:r>
              <a:rPr lang="fa-IR" sz="2000" dirty="0">
                <a:latin typeface="Calibri" panose="020F0502020204030204" pitchFamily="34" charset="0"/>
                <a:cs typeface="B Nazanin" panose="00000400000000000000" pitchFamily="2" charset="-78"/>
              </a:rPr>
              <a:t>دارای سیستم مانیتورینگ به منظور پایش وضعیت اجزای سامانه</a:t>
            </a:r>
          </a:p>
          <a:p>
            <a:pPr marL="342900" indent="-342900" algn="r" rtl="1">
              <a:lnSpc>
                <a:spcPct val="150000"/>
              </a:lnSpc>
              <a:buClr>
                <a:srgbClr val="FF0000"/>
              </a:buClr>
              <a:buFont typeface="Wingdings" panose="05000000000000000000" pitchFamily="2" charset="2"/>
              <a:buChar char="v"/>
            </a:pPr>
            <a:r>
              <a:rPr lang="fa-IR" sz="2000" dirty="0">
                <a:latin typeface="Calibri" panose="020F0502020204030204" pitchFamily="34" charset="0"/>
                <a:cs typeface="B Nazanin" panose="00000400000000000000" pitchFamily="2" charset="-78"/>
              </a:rPr>
              <a:t>دارای پرتال ثبت نام جهت ارائه سرویس های " ثبت در </a:t>
            </a:r>
            <a:r>
              <a:rPr lang="en-US" sz="2000" dirty="0">
                <a:latin typeface="Calibri" panose="020F0502020204030204" pitchFamily="34" charset="0"/>
                <a:cs typeface="B Nazanin" panose="00000400000000000000" pitchFamily="2" charset="-78"/>
              </a:rPr>
              <a:t>TLD</a:t>
            </a:r>
            <a:r>
              <a:rPr lang="fa-IR" sz="2000" dirty="0">
                <a:latin typeface="Calibri" panose="020F0502020204030204" pitchFamily="34" charset="0"/>
                <a:cs typeface="B Nazanin" panose="00000400000000000000" pitchFamily="2" charset="-78"/>
              </a:rPr>
              <a:t>" و " ثبت در </a:t>
            </a:r>
            <a:r>
              <a:rPr lang="en-US" sz="2000" dirty="0" err="1">
                <a:cs typeface="B Nazanin" panose="00000400000000000000" pitchFamily="2" charset="-78"/>
              </a:rPr>
              <a:t>Authoritative_NS</a:t>
            </a:r>
            <a:r>
              <a:rPr lang="fa-IR" sz="2000" dirty="0">
                <a:latin typeface="Calibri" panose="020F0502020204030204" pitchFamily="34" charset="0"/>
                <a:cs typeface="B Nazanin" panose="00000400000000000000" pitchFamily="2" charset="-78"/>
              </a:rPr>
              <a:t>" و یا هردو</a:t>
            </a:r>
          </a:p>
          <a:p>
            <a:pPr marL="342900" indent="-342900" algn="r" rtl="1">
              <a:lnSpc>
                <a:spcPct val="150000"/>
              </a:lnSpc>
              <a:buClr>
                <a:srgbClr val="FF0000"/>
              </a:buClr>
              <a:buFont typeface="Wingdings" panose="05000000000000000000" pitchFamily="2" charset="2"/>
              <a:buChar char="v"/>
            </a:pPr>
            <a:r>
              <a:rPr lang="fa-IR" sz="2000" dirty="0">
                <a:latin typeface="Calibri" panose="020F0502020204030204" pitchFamily="34" charset="0"/>
                <a:cs typeface="B Nazanin" panose="00000400000000000000" pitchFamily="2" charset="-78"/>
              </a:rPr>
              <a:t>دارای مکانیزم آنالیز و پردازش لاگ و کوئری های </a:t>
            </a:r>
            <a:r>
              <a:rPr lang="en-US" sz="2000" dirty="0">
                <a:latin typeface="Calibri" panose="020F0502020204030204" pitchFamily="34" charset="0"/>
                <a:cs typeface="B Nazanin" panose="00000400000000000000" pitchFamily="2" charset="-78"/>
              </a:rPr>
              <a:t>DNS</a:t>
            </a:r>
            <a:r>
              <a:rPr lang="fa-IR" sz="2000" dirty="0">
                <a:latin typeface="Calibri" panose="020F0502020204030204" pitchFamily="34" charset="0"/>
                <a:cs typeface="B Nazanin" panose="00000400000000000000" pitchFamily="2" charset="-78"/>
              </a:rPr>
              <a:t> </a:t>
            </a:r>
          </a:p>
          <a:p>
            <a:pPr marL="342900" indent="-342900" algn="just" rtl="1">
              <a:lnSpc>
                <a:spcPct val="150000"/>
              </a:lnSpc>
              <a:buClr>
                <a:srgbClr val="FF0000"/>
              </a:buClr>
              <a:buFont typeface="Wingdings" panose="05000000000000000000" pitchFamily="2" charset="2"/>
              <a:buChar char="v"/>
            </a:pPr>
            <a:r>
              <a:rPr lang="fa-IR" sz="2000" dirty="0">
                <a:latin typeface="Calibri" panose="020F0502020204030204" pitchFamily="34" charset="0"/>
                <a:cs typeface="B Nazanin" panose="00000400000000000000" pitchFamily="2" charset="-78"/>
              </a:rPr>
              <a:t>قابلیت اعمال </a:t>
            </a:r>
            <a:r>
              <a:rPr lang="en-US" sz="2000" dirty="0">
                <a:latin typeface="Calibri" panose="020F0502020204030204" pitchFamily="34" charset="0"/>
                <a:cs typeface="B Nazanin" panose="00000400000000000000" pitchFamily="2" charset="-78"/>
              </a:rPr>
              <a:t>policy</a:t>
            </a:r>
            <a:r>
              <a:rPr lang="fa-IR" sz="2000" dirty="0">
                <a:latin typeface="Calibri" panose="020F0502020204030204" pitchFamily="34" charset="0"/>
                <a:cs typeface="B Nazanin" panose="00000400000000000000" pitchFamily="2" charset="-78"/>
              </a:rPr>
              <a:t> ها و </a:t>
            </a:r>
            <a:r>
              <a:rPr lang="en-US" sz="2000" dirty="0">
                <a:latin typeface="Calibri" panose="020F0502020204030204" pitchFamily="34" charset="0"/>
                <a:cs typeface="B Nazanin" panose="00000400000000000000" pitchFamily="2" charset="-78"/>
              </a:rPr>
              <a:t>rule</a:t>
            </a:r>
            <a:r>
              <a:rPr lang="fa-IR" sz="2000" dirty="0">
                <a:latin typeface="Calibri" panose="020F0502020204030204" pitchFamily="34" charset="0"/>
                <a:cs typeface="B Nazanin" panose="00000400000000000000" pitchFamily="2" charset="-78"/>
              </a:rPr>
              <a:t> های امنیتی بمنظور  جلوگیری از حملات حوزه </a:t>
            </a:r>
            <a:r>
              <a:rPr lang="en-US" sz="2000" dirty="0">
                <a:latin typeface="Calibri" panose="020F0502020204030204" pitchFamily="34" charset="0"/>
                <a:cs typeface="B Nazanin" panose="00000400000000000000" pitchFamily="2" charset="-78"/>
              </a:rPr>
              <a:t>DNS</a:t>
            </a:r>
            <a:r>
              <a:rPr lang="fa-IR" sz="2000" dirty="0">
                <a:latin typeface="Calibri" panose="020F0502020204030204" pitchFamily="34" charset="0"/>
                <a:cs typeface="B Nazanin" panose="00000400000000000000" pitchFamily="2" charset="-78"/>
              </a:rPr>
              <a:t> </a:t>
            </a:r>
          </a:p>
        </p:txBody>
      </p:sp>
    </p:spTree>
    <p:extLst>
      <p:ext uri="{BB962C8B-B14F-4D97-AF65-F5344CB8AC3E}">
        <p14:creationId xmlns:p14="http://schemas.microsoft.com/office/powerpoint/2010/main" val="1642360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46C8AD1F-5548-46D4-9DDB-EBA9B09D20E4}"/>
              </a:ext>
            </a:extLst>
          </p:cNvPr>
          <p:cNvSpPr/>
          <p:nvPr/>
        </p:nvSpPr>
        <p:spPr>
          <a:xfrm>
            <a:off x="3010072" y="135630"/>
            <a:ext cx="6702888" cy="664797"/>
          </a:xfrm>
          <a:prstGeom prst="roundRect">
            <a:avLst/>
          </a:prstGeom>
          <a:ln>
            <a:solidFill>
              <a:schemeClr val="bg1"/>
            </a:solidFill>
          </a:ln>
        </p:spPr>
        <p:style>
          <a:lnRef idx="2">
            <a:schemeClr val="accent5"/>
          </a:lnRef>
          <a:fillRef idx="1">
            <a:schemeClr val="lt1"/>
          </a:fillRef>
          <a:effectRef idx="0">
            <a:schemeClr val="accent5"/>
          </a:effectRef>
          <a:fontRef idx="minor">
            <a:schemeClr val="dk1"/>
          </a:fontRef>
        </p:style>
        <p:txBody>
          <a:bodyPr rtlCol="0" anchor="ctr"/>
          <a:lstStyle/>
          <a:p>
            <a:pPr algn="ctr" rtl="1"/>
            <a:r>
              <a:rPr lang="fa-IR" sz="2800" b="1" dirty="0">
                <a:solidFill>
                  <a:srgbClr val="2E74B5"/>
                </a:solidFill>
                <a:latin typeface="Calibri" panose="020F0502020204030204" pitchFamily="34" charset="0"/>
                <a:cs typeface="B Nazanin" panose="00000400000000000000" pitchFamily="2" charset="-78"/>
              </a:rPr>
              <a:t>نمونه طرح پیاده سازی </a:t>
            </a:r>
            <a:r>
              <a:rPr lang="en-US" sz="2800" b="1" dirty="0">
                <a:solidFill>
                  <a:srgbClr val="2E74B5"/>
                </a:solidFill>
                <a:latin typeface="Calibri" panose="020F0502020204030204" pitchFamily="34" charset="0"/>
                <a:cs typeface="B Nazanin" panose="00000400000000000000" pitchFamily="2" charset="-78"/>
              </a:rPr>
              <a:t>DNS</a:t>
            </a:r>
            <a:r>
              <a:rPr lang="fa-IR" sz="2800" b="1" dirty="0">
                <a:solidFill>
                  <a:srgbClr val="2E74B5"/>
                </a:solidFill>
                <a:latin typeface="Calibri" panose="020F0502020204030204" pitchFamily="34" charset="0"/>
                <a:cs typeface="B Nazanin" panose="00000400000000000000" pitchFamily="2" charset="-78"/>
              </a:rPr>
              <a:t> بومی</a:t>
            </a:r>
            <a:endParaRPr lang="en-US" sz="2800" b="1" dirty="0">
              <a:solidFill>
                <a:srgbClr val="2E74B5"/>
              </a:solidFill>
              <a:latin typeface="Calibri" panose="020F0502020204030204" pitchFamily="34" charset="0"/>
              <a:cs typeface="B Nazanin" panose="00000400000000000000" pitchFamily="2" charset="-78"/>
            </a:endParaRPr>
          </a:p>
        </p:txBody>
      </p:sp>
      <p:pic>
        <p:nvPicPr>
          <p:cNvPr id="4" name="Picture 3">
            <a:extLst>
              <a:ext uri="{FF2B5EF4-FFF2-40B4-BE49-F238E27FC236}">
                <a16:creationId xmlns:a16="http://schemas.microsoft.com/office/drawing/2014/main" id="{2545A75D-8135-4C08-919D-8967C924D4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8142" y="1224279"/>
            <a:ext cx="9101959" cy="5053319"/>
          </a:xfrm>
          <a:prstGeom prst="rect">
            <a:avLst/>
          </a:prstGeom>
        </p:spPr>
      </p:pic>
      <p:sp>
        <p:nvSpPr>
          <p:cNvPr id="8" name="Striped Right Arrow 1">
            <a:extLst>
              <a:ext uri="{FF2B5EF4-FFF2-40B4-BE49-F238E27FC236}">
                <a16:creationId xmlns:a16="http://schemas.microsoft.com/office/drawing/2014/main" id="{D6A55957-5FFF-48C3-9D90-390B65E0D658}"/>
              </a:ext>
            </a:extLst>
          </p:cNvPr>
          <p:cNvSpPr/>
          <p:nvPr/>
        </p:nvSpPr>
        <p:spPr>
          <a:xfrm>
            <a:off x="183618" y="5028880"/>
            <a:ext cx="1477417" cy="1088573"/>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DNS services </a:t>
            </a:r>
          </a:p>
        </p:txBody>
      </p:sp>
      <p:sp>
        <p:nvSpPr>
          <p:cNvPr id="9" name="Striped Right Arrow 6">
            <a:extLst>
              <a:ext uri="{FF2B5EF4-FFF2-40B4-BE49-F238E27FC236}">
                <a16:creationId xmlns:a16="http://schemas.microsoft.com/office/drawing/2014/main" id="{CFF35A16-22A4-482A-AA60-21C61C944FB9}"/>
              </a:ext>
            </a:extLst>
          </p:cNvPr>
          <p:cNvSpPr/>
          <p:nvPr/>
        </p:nvSpPr>
        <p:spPr>
          <a:xfrm>
            <a:off x="183618" y="3314700"/>
            <a:ext cx="1477417" cy="1088573"/>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t>Switching layer</a:t>
            </a:r>
          </a:p>
        </p:txBody>
      </p:sp>
      <p:sp>
        <p:nvSpPr>
          <p:cNvPr id="11" name="Slide Number Placeholder 2">
            <a:extLst>
              <a:ext uri="{FF2B5EF4-FFF2-40B4-BE49-F238E27FC236}">
                <a16:creationId xmlns:a16="http://schemas.microsoft.com/office/drawing/2014/main" id="{2B852943-E458-4242-8A3F-C317DAE89E99}"/>
              </a:ext>
            </a:extLst>
          </p:cNvPr>
          <p:cNvSpPr txBox="1">
            <a:spLocks/>
          </p:cNvSpPr>
          <p:nvPr/>
        </p:nvSpPr>
        <p:spPr>
          <a:xfrm>
            <a:off x="10368471" y="6604000"/>
            <a:ext cx="1183260" cy="304800"/>
          </a:xfrm>
          <a:prstGeom prst="rect">
            <a:avLst/>
          </a:prstGeom>
        </p:spPr>
        <p:txBody>
          <a:bodyPr/>
          <a:lstStyle>
            <a:defPPr>
              <a:defRPr lang="en-US"/>
            </a:defPPr>
            <a:lvl1pPr marL="0" algn="l" defTabSz="914400" rtl="0" eaLnBrk="1" latinLnBrk="0" hangingPunct="1">
              <a:defRPr sz="1400" kern="1200">
                <a:solidFill>
                  <a:srgbClr val="2582B5"/>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8</a:t>
            </a:r>
          </a:p>
        </p:txBody>
      </p:sp>
    </p:spTree>
    <p:extLst>
      <p:ext uri="{BB962C8B-B14F-4D97-AF65-F5344CB8AC3E}">
        <p14:creationId xmlns:p14="http://schemas.microsoft.com/office/powerpoint/2010/main" val="3863113100"/>
      </p:ext>
    </p:extLst>
  </p:cSld>
  <p:clrMapOvr>
    <a:masterClrMapping/>
  </p:clrMapOvr>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Date Placeholder 2"/>
          <p:cNvSpPr>
            <a:spLocks noGrp="1"/>
          </p:cNvSpPr>
          <p:nvPr>
            <p:ph type="dt" sz="half" idx="10"/>
          </p:nvPr>
        </p:nvSpPr>
        <p:spPr>
          <a:xfrm>
            <a:off x="2152650" y="6477000"/>
            <a:ext cx="1047750" cy="304800"/>
          </a:xfrm>
        </p:spPr>
        <p:txBody>
          <a:bodyPr/>
          <a:lstStyle/>
          <a:p>
            <a:pPr rtl="1"/>
            <a:fld id="{75F1A4E8-F1A6-4849-B6AE-42E6183080A3}" type="datetime1">
              <a:rPr lang="en-US">
                <a:latin typeface="Calibri"/>
              </a:rPr>
              <a:pPr rtl="1"/>
              <a:t>9/13/2021</a:t>
            </a:fld>
            <a:endParaRPr lang="en-US" dirty="0">
              <a:latin typeface="Calibri"/>
            </a:endParaRPr>
          </a:p>
        </p:txBody>
      </p:sp>
      <p:sp>
        <p:nvSpPr>
          <p:cNvPr id="87" name="Title 4"/>
          <p:cNvSpPr>
            <a:spLocks noGrp="1"/>
          </p:cNvSpPr>
          <p:nvPr>
            <p:ph type="ctrTitle"/>
          </p:nvPr>
        </p:nvSpPr>
        <p:spPr>
          <a:xfrm>
            <a:off x="1676400" y="304800"/>
            <a:ext cx="7754112" cy="466344"/>
          </a:xfrm>
        </p:spPr>
        <p:txBody>
          <a:bodyPr/>
          <a:lstStyle/>
          <a:p>
            <a:r>
              <a:rPr lang="fa-IR" sz="2000" dirty="0"/>
              <a:t>سرمایه های انسانی گروه شرکت های فرافن</a:t>
            </a:r>
            <a:endParaRPr lang="en-US" sz="2000" dirty="0"/>
          </a:p>
        </p:txBody>
      </p:sp>
      <p:sp>
        <p:nvSpPr>
          <p:cNvPr id="89" name="TextBox 88"/>
          <p:cNvSpPr txBox="1"/>
          <p:nvPr/>
        </p:nvSpPr>
        <p:spPr>
          <a:xfrm>
            <a:off x="9635366" y="1806919"/>
            <a:ext cx="956435" cy="400110"/>
          </a:xfrm>
          <a:prstGeom prst="rect">
            <a:avLst/>
          </a:prstGeom>
          <a:noFill/>
        </p:spPr>
        <p:txBody>
          <a:bodyPr wrap="square" rtlCol="0">
            <a:spAutoFit/>
          </a:bodyPr>
          <a:lstStyle/>
          <a:p>
            <a:pPr algn="ctr" rtl="1"/>
            <a:r>
              <a:rPr lang="fa-IR" sz="2000" b="1" dirty="0">
                <a:solidFill>
                  <a:srgbClr val="238923"/>
                </a:solidFill>
                <a:latin typeface="Calibri"/>
                <a:cs typeface="B Nazanin" panose="00000400000000000000" pitchFamily="2" charset="-78"/>
              </a:rPr>
              <a:t>191 نفر</a:t>
            </a:r>
            <a:endParaRPr lang="en-US" sz="2000" b="1" dirty="0">
              <a:solidFill>
                <a:srgbClr val="238923"/>
              </a:solidFill>
              <a:latin typeface="Calibri"/>
              <a:cs typeface="B Nazanin" panose="00000400000000000000" pitchFamily="2" charset="-78"/>
            </a:endParaRPr>
          </a:p>
        </p:txBody>
      </p:sp>
      <p:sp>
        <p:nvSpPr>
          <p:cNvPr id="90" name="TextBox 89"/>
          <p:cNvSpPr txBox="1"/>
          <p:nvPr/>
        </p:nvSpPr>
        <p:spPr>
          <a:xfrm>
            <a:off x="9401686" y="2199402"/>
            <a:ext cx="885315" cy="707886"/>
          </a:xfrm>
          <a:prstGeom prst="rect">
            <a:avLst/>
          </a:prstGeom>
          <a:noFill/>
        </p:spPr>
        <p:txBody>
          <a:bodyPr wrap="square" rtlCol="0">
            <a:spAutoFit/>
          </a:bodyPr>
          <a:lstStyle/>
          <a:p>
            <a:pPr algn="ctr" rtl="1"/>
            <a:r>
              <a:rPr lang="fa-IR" sz="2000" b="1" dirty="0">
                <a:solidFill>
                  <a:srgbClr val="F06865"/>
                </a:solidFill>
                <a:latin typeface="Calibri"/>
                <a:cs typeface="B Nazanin" panose="00000400000000000000" pitchFamily="2" charset="-78"/>
              </a:rPr>
              <a:t> 107 نفر</a:t>
            </a:r>
            <a:endParaRPr lang="en-US" sz="2000" b="1" dirty="0">
              <a:solidFill>
                <a:srgbClr val="F06865"/>
              </a:solidFill>
              <a:latin typeface="Calibri"/>
              <a:cs typeface="B Nazanin" panose="00000400000000000000" pitchFamily="2" charset="-78"/>
            </a:endParaRPr>
          </a:p>
        </p:txBody>
      </p:sp>
      <p:sp>
        <p:nvSpPr>
          <p:cNvPr id="91" name="TextBox 90"/>
          <p:cNvSpPr txBox="1"/>
          <p:nvPr/>
        </p:nvSpPr>
        <p:spPr>
          <a:xfrm>
            <a:off x="6570848" y="1632547"/>
            <a:ext cx="1377405" cy="1015663"/>
          </a:xfrm>
          <a:prstGeom prst="rect">
            <a:avLst/>
          </a:prstGeom>
          <a:noFill/>
        </p:spPr>
        <p:txBody>
          <a:bodyPr wrap="square" rtlCol="0">
            <a:spAutoFit/>
          </a:bodyPr>
          <a:lstStyle/>
          <a:p>
            <a:pPr algn="ctr" rtl="1"/>
            <a:r>
              <a:rPr lang="fa-IR" sz="3600" b="1" u="sng" dirty="0">
                <a:solidFill>
                  <a:prstClr val="black">
                    <a:lumMod val="50000"/>
                    <a:lumOff val="50000"/>
                  </a:prstClr>
                </a:solidFill>
                <a:latin typeface="Calibri"/>
                <a:cs typeface="B Nazanin" panose="00000400000000000000" pitchFamily="2" charset="-78"/>
              </a:rPr>
              <a:t>298 </a:t>
            </a:r>
            <a:r>
              <a:rPr lang="fa-IR" sz="2000" b="1" u="sng" dirty="0">
                <a:solidFill>
                  <a:prstClr val="black">
                    <a:lumMod val="50000"/>
                    <a:lumOff val="50000"/>
                  </a:prstClr>
                </a:solidFill>
                <a:latin typeface="Calibri"/>
                <a:cs typeface="B Nazanin" panose="00000400000000000000" pitchFamily="2" charset="-78"/>
              </a:rPr>
              <a:t>نفر</a:t>
            </a:r>
          </a:p>
          <a:p>
            <a:pPr algn="ctr" rtl="1"/>
            <a:r>
              <a:rPr lang="fa-IR" sz="1200" b="1" dirty="0">
                <a:solidFill>
                  <a:prstClr val="black">
                    <a:lumMod val="50000"/>
                    <a:lumOff val="50000"/>
                  </a:prstClr>
                </a:solidFill>
                <a:latin typeface="Calibri"/>
                <a:cs typeface="B Nazanin" panose="00000400000000000000" pitchFamily="2" charset="-78"/>
              </a:rPr>
              <a:t>ایرانی: 295 نفر</a:t>
            </a:r>
          </a:p>
          <a:p>
            <a:pPr algn="ctr" rtl="1"/>
            <a:r>
              <a:rPr lang="fa-IR" sz="1200" b="1" dirty="0">
                <a:solidFill>
                  <a:prstClr val="black">
                    <a:lumMod val="50000"/>
                    <a:lumOff val="50000"/>
                  </a:prstClr>
                </a:solidFill>
                <a:latin typeface="Calibri"/>
                <a:cs typeface="B Nazanin" panose="00000400000000000000" pitchFamily="2" charset="-78"/>
              </a:rPr>
              <a:t>خارجی: 3 نفر</a:t>
            </a:r>
            <a:endParaRPr lang="en-US" sz="2000" b="1" dirty="0">
              <a:solidFill>
                <a:prstClr val="black">
                  <a:lumMod val="50000"/>
                  <a:lumOff val="50000"/>
                </a:prstClr>
              </a:solidFill>
              <a:latin typeface="Calibri"/>
              <a:cs typeface="B Nazanin" panose="00000400000000000000" pitchFamily="2" charset="-78"/>
            </a:endParaRPr>
          </a:p>
        </p:txBody>
      </p:sp>
      <p:grpSp>
        <p:nvGrpSpPr>
          <p:cNvPr id="92" name="Group 91"/>
          <p:cNvGrpSpPr/>
          <p:nvPr/>
        </p:nvGrpSpPr>
        <p:grpSpPr>
          <a:xfrm>
            <a:off x="2261684" y="2721941"/>
            <a:ext cx="367409" cy="307777"/>
            <a:chOff x="6380206" y="2993608"/>
            <a:chExt cx="367408" cy="307777"/>
          </a:xfrm>
          <a:solidFill>
            <a:srgbClr val="6F3293"/>
          </a:solidFill>
        </p:grpSpPr>
        <p:sp>
          <p:nvSpPr>
            <p:cNvPr id="93" name="Isosceles Triangle 92"/>
            <p:cNvSpPr/>
            <p:nvPr/>
          </p:nvSpPr>
          <p:spPr>
            <a:xfrm flipV="1">
              <a:off x="6501162" y="3193843"/>
              <a:ext cx="125514" cy="73904"/>
            </a:xfrm>
            <a:prstGeom prst="triangle">
              <a:avLst/>
            </a:prstGeom>
            <a:grpFill/>
            <a:ln w="1270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sp>
          <p:nvSpPr>
            <p:cNvPr id="94" name="TextBox 93"/>
            <p:cNvSpPr txBox="1"/>
            <p:nvPr/>
          </p:nvSpPr>
          <p:spPr>
            <a:xfrm>
              <a:off x="6380206" y="2993608"/>
              <a:ext cx="367408" cy="307777"/>
            </a:xfrm>
            <a:prstGeom prst="rect">
              <a:avLst/>
            </a:prstGeom>
            <a:grpFill/>
          </p:spPr>
          <p:txBody>
            <a:bodyPr wrap="none" rtlCol="0">
              <a:spAutoFit/>
            </a:bodyPr>
            <a:lstStyle/>
            <a:p>
              <a:pPr algn="ctr">
                <a:defRPr/>
              </a:pPr>
              <a:r>
                <a:rPr lang="fa-IR" sz="1400" b="1" kern="0" dirty="0">
                  <a:solidFill>
                    <a:prstClr val="white"/>
                  </a:solidFill>
                  <a:latin typeface="Calibri"/>
                  <a:cs typeface="B Nazanin" panose="00000400000000000000" pitchFamily="2" charset="-78"/>
                </a:rPr>
                <a:t>٪۶</a:t>
              </a:r>
              <a:endParaRPr lang="en-US" sz="1400" b="1" kern="0" dirty="0">
                <a:solidFill>
                  <a:prstClr val="white"/>
                </a:solidFill>
                <a:latin typeface="Calibri"/>
                <a:cs typeface="B Nazanin" panose="00000400000000000000" pitchFamily="2" charset="-78"/>
              </a:endParaRPr>
            </a:p>
          </p:txBody>
        </p:sp>
      </p:grpSp>
      <p:grpSp>
        <p:nvGrpSpPr>
          <p:cNvPr id="95" name="Group 94"/>
          <p:cNvGrpSpPr/>
          <p:nvPr/>
        </p:nvGrpSpPr>
        <p:grpSpPr>
          <a:xfrm>
            <a:off x="3000466" y="2152194"/>
            <a:ext cx="449162" cy="307777"/>
            <a:chOff x="6339336" y="2551739"/>
            <a:chExt cx="449159" cy="307777"/>
          </a:xfrm>
          <a:solidFill>
            <a:srgbClr val="C2CB44"/>
          </a:solidFill>
        </p:grpSpPr>
        <p:sp>
          <p:nvSpPr>
            <p:cNvPr id="96" name="Isosceles Triangle 95"/>
            <p:cNvSpPr/>
            <p:nvPr/>
          </p:nvSpPr>
          <p:spPr>
            <a:xfrm flipV="1">
              <a:off x="6501162" y="2759488"/>
              <a:ext cx="125514" cy="73904"/>
            </a:xfrm>
            <a:prstGeom prst="triangle">
              <a:avLst/>
            </a:prstGeom>
            <a:grpFill/>
            <a:ln w="1270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sp>
          <p:nvSpPr>
            <p:cNvPr id="97" name="TextBox 96"/>
            <p:cNvSpPr txBox="1"/>
            <p:nvPr/>
          </p:nvSpPr>
          <p:spPr>
            <a:xfrm>
              <a:off x="6339336" y="2551739"/>
              <a:ext cx="449159" cy="307777"/>
            </a:xfrm>
            <a:prstGeom prst="rect">
              <a:avLst/>
            </a:prstGeom>
            <a:grpFill/>
          </p:spPr>
          <p:txBody>
            <a:bodyPr wrap="none" rtlCol="0">
              <a:spAutoFit/>
            </a:bodyPr>
            <a:lstStyle/>
            <a:p>
              <a:pPr algn="ctr">
                <a:defRPr/>
              </a:pPr>
              <a:r>
                <a:rPr lang="fa-IR" sz="1400" b="1" kern="0" dirty="0">
                  <a:solidFill>
                    <a:prstClr val="white"/>
                  </a:solidFill>
                  <a:latin typeface="Calibri"/>
                  <a:cs typeface="B Nazanin" panose="00000400000000000000" pitchFamily="2" charset="-78"/>
                </a:rPr>
                <a:t>٪۷۱</a:t>
              </a:r>
              <a:endParaRPr lang="en-US" sz="1400" b="1" kern="0" dirty="0">
                <a:solidFill>
                  <a:prstClr val="white"/>
                </a:solidFill>
                <a:latin typeface="Calibri"/>
                <a:cs typeface="B Nazanin" panose="00000400000000000000" pitchFamily="2" charset="-78"/>
              </a:endParaRPr>
            </a:p>
          </p:txBody>
        </p:sp>
      </p:grpSp>
      <p:grpSp>
        <p:nvGrpSpPr>
          <p:cNvPr id="98" name="Group 97"/>
          <p:cNvGrpSpPr/>
          <p:nvPr/>
        </p:nvGrpSpPr>
        <p:grpSpPr>
          <a:xfrm>
            <a:off x="2449446" y="1570122"/>
            <a:ext cx="449162" cy="307777"/>
            <a:chOff x="6341250" y="2053997"/>
            <a:chExt cx="449158" cy="307777"/>
          </a:xfrm>
          <a:solidFill>
            <a:srgbClr val="58BBB4"/>
          </a:solidFill>
        </p:grpSpPr>
        <p:sp>
          <p:nvSpPr>
            <p:cNvPr id="99" name="Isosceles Triangle 98"/>
            <p:cNvSpPr/>
            <p:nvPr/>
          </p:nvSpPr>
          <p:spPr>
            <a:xfrm flipV="1">
              <a:off x="6501162" y="2255432"/>
              <a:ext cx="125514" cy="73904"/>
            </a:xfrm>
            <a:prstGeom prst="triangle">
              <a:avLst/>
            </a:prstGeom>
            <a:grpFill/>
            <a:ln w="1270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sp>
          <p:nvSpPr>
            <p:cNvPr id="100" name="TextBox 99"/>
            <p:cNvSpPr txBox="1"/>
            <p:nvPr/>
          </p:nvSpPr>
          <p:spPr>
            <a:xfrm>
              <a:off x="6341250" y="2053997"/>
              <a:ext cx="449158" cy="307777"/>
            </a:xfrm>
            <a:prstGeom prst="rect">
              <a:avLst/>
            </a:prstGeom>
            <a:grpFill/>
          </p:spPr>
          <p:txBody>
            <a:bodyPr wrap="none" rtlCol="0">
              <a:spAutoFit/>
            </a:bodyPr>
            <a:lstStyle/>
            <a:p>
              <a:pPr algn="ctr">
                <a:defRPr/>
              </a:pPr>
              <a:r>
                <a:rPr lang="fa-IR" sz="1400" b="1" kern="0" dirty="0">
                  <a:solidFill>
                    <a:prstClr val="white"/>
                  </a:solidFill>
                  <a:latin typeface="Calibri"/>
                  <a:cs typeface="B Nazanin" panose="00000400000000000000" pitchFamily="2" charset="-78"/>
                </a:rPr>
                <a:t>٪۲۱</a:t>
              </a:r>
              <a:endParaRPr lang="en-US" sz="1400" b="1" kern="0" dirty="0">
                <a:solidFill>
                  <a:prstClr val="white"/>
                </a:solidFill>
                <a:latin typeface="Calibri"/>
                <a:cs typeface="B Nazanin" panose="00000400000000000000" pitchFamily="2" charset="-78"/>
              </a:endParaRPr>
            </a:p>
          </p:txBody>
        </p:sp>
      </p:grpSp>
      <p:sp>
        <p:nvSpPr>
          <p:cNvPr id="101" name="Rounded Rectangle 100"/>
          <p:cNvSpPr/>
          <p:nvPr/>
        </p:nvSpPr>
        <p:spPr>
          <a:xfrm>
            <a:off x="2081230" y="1341682"/>
            <a:ext cx="2560320" cy="144016"/>
          </a:xfrm>
          <a:prstGeom prst="roundRect">
            <a:avLst/>
          </a:prstGeom>
          <a:solidFill>
            <a:sysClr val="window" lastClr="FFFFFF">
              <a:lumMod val="85000"/>
            </a:sysClr>
          </a:solidFill>
          <a:ln w="635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sp>
        <p:nvSpPr>
          <p:cNvPr id="102" name="Rounded Rectangle 101"/>
          <p:cNvSpPr/>
          <p:nvPr/>
        </p:nvSpPr>
        <p:spPr>
          <a:xfrm>
            <a:off x="2081229" y="1341682"/>
            <a:ext cx="73152" cy="144016"/>
          </a:xfrm>
          <a:prstGeom prst="roundRect">
            <a:avLst/>
          </a:prstGeom>
          <a:solidFill>
            <a:srgbClr val="FA1230"/>
          </a:solidFill>
          <a:ln w="635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sp>
        <p:nvSpPr>
          <p:cNvPr id="103" name="Rounded Rectangle 102"/>
          <p:cNvSpPr/>
          <p:nvPr/>
        </p:nvSpPr>
        <p:spPr>
          <a:xfrm>
            <a:off x="2081230" y="1917745"/>
            <a:ext cx="2560320" cy="144016"/>
          </a:xfrm>
          <a:prstGeom prst="roundRect">
            <a:avLst/>
          </a:prstGeom>
          <a:solidFill>
            <a:sysClr val="window" lastClr="FFFFFF">
              <a:lumMod val="85000"/>
            </a:sysClr>
          </a:solidFill>
          <a:ln w="635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sp>
        <p:nvSpPr>
          <p:cNvPr id="104" name="Rounded Rectangle 103"/>
          <p:cNvSpPr/>
          <p:nvPr/>
        </p:nvSpPr>
        <p:spPr>
          <a:xfrm>
            <a:off x="2081229" y="1917745"/>
            <a:ext cx="502920" cy="144016"/>
          </a:xfrm>
          <a:prstGeom prst="roundRect">
            <a:avLst/>
          </a:prstGeom>
          <a:solidFill>
            <a:srgbClr val="58BBB4"/>
          </a:solidFill>
          <a:ln w="635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sp>
        <p:nvSpPr>
          <p:cNvPr id="105" name="Rounded Rectangle 104"/>
          <p:cNvSpPr/>
          <p:nvPr/>
        </p:nvSpPr>
        <p:spPr>
          <a:xfrm>
            <a:off x="2081230" y="2500633"/>
            <a:ext cx="2560320" cy="144016"/>
          </a:xfrm>
          <a:prstGeom prst="roundRect">
            <a:avLst/>
          </a:prstGeom>
          <a:solidFill>
            <a:sysClr val="window" lastClr="FFFFFF">
              <a:lumMod val="85000"/>
            </a:sysClr>
          </a:solidFill>
          <a:ln w="635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sp>
        <p:nvSpPr>
          <p:cNvPr id="106" name="Rounded Rectangle 105"/>
          <p:cNvSpPr/>
          <p:nvPr/>
        </p:nvSpPr>
        <p:spPr>
          <a:xfrm>
            <a:off x="2081229" y="2500633"/>
            <a:ext cx="1719072" cy="144016"/>
          </a:xfrm>
          <a:prstGeom prst="roundRect">
            <a:avLst/>
          </a:prstGeom>
          <a:solidFill>
            <a:srgbClr val="C2CB44"/>
          </a:solidFill>
          <a:ln w="635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sp>
        <p:nvSpPr>
          <p:cNvPr id="107" name="Rounded Rectangle 106"/>
          <p:cNvSpPr/>
          <p:nvPr/>
        </p:nvSpPr>
        <p:spPr>
          <a:xfrm>
            <a:off x="2081230" y="3069874"/>
            <a:ext cx="2560320" cy="144016"/>
          </a:xfrm>
          <a:prstGeom prst="roundRect">
            <a:avLst/>
          </a:prstGeom>
          <a:solidFill>
            <a:sysClr val="window" lastClr="FFFFFF">
              <a:lumMod val="85000"/>
            </a:sysClr>
          </a:solidFill>
          <a:ln w="635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sp>
        <p:nvSpPr>
          <p:cNvPr id="108" name="Rounded Rectangle 107"/>
          <p:cNvSpPr/>
          <p:nvPr/>
        </p:nvSpPr>
        <p:spPr>
          <a:xfrm>
            <a:off x="2081229" y="3069874"/>
            <a:ext cx="265176" cy="144016"/>
          </a:xfrm>
          <a:prstGeom prst="roundRect">
            <a:avLst/>
          </a:prstGeom>
          <a:solidFill>
            <a:srgbClr val="6F3293"/>
          </a:solidFill>
          <a:ln w="635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grpSp>
        <p:nvGrpSpPr>
          <p:cNvPr id="109" name="Group 108"/>
          <p:cNvGrpSpPr/>
          <p:nvPr/>
        </p:nvGrpSpPr>
        <p:grpSpPr>
          <a:xfrm>
            <a:off x="2144019" y="990601"/>
            <a:ext cx="365806" cy="307777"/>
            <a:chOff x="6381003" y="1395641"/>
            <a:chExt cx="365803" cy="307777"/>
          </a:xfrm>
          <a:solidFill>
            <a:srgbClr val="FA1230"/>
          </a:solidFill>
        </p:grpSpPr>
        <p:sp>
          <p:nvSpPr>
            <p:cNvPr id="110" name="TextBox 109"/>
            <p:cNvSpPr txBox="1"/>
            <p:nvPr/>
          </p:nvSpPr>
          <p:spPr>
            <a:xfrm>
              <a:off x="6381003" y="1395641"/>
              <a:ext cx="365803" cy="307777"/>
            </a:xfrm>
            <a:prstGeom prst="rect">
              <a:avLst/>
            </a:prstGeom>
            <a:grpFill/>
          </p:spPr>
          <p:txBody>
            <a:bodyPr wrap="none" rtlCol="0">
              <a:spAutoFit/>
            </a:bodyPr>
            <a:lstStyle/>
            <a:p>
              <a:pPr algn="ctr">
                <a:defRPr/>
              </a:pPr>
              <a:r>
                <a:rPr lang="fa-IR" sz="1400" b="1" kern="0" dirty="0">
                  <a:solidFill>
                    <a:prstClr val="white"/>
                  </a:solidFill>
                  <a:latin typeface="Calibri"/>
                  <a:cs typeface="B Nazanin" panose="00000400000000000000" pitchFamily="2" charset="-78"/>
                </a:rPr>
                <a:t>٪۲</a:t>
              </a:r>
              <a:endParaRPr lang="en-US" sz="1400" b="1" kern="0" dirty="0">
                <a:solidFill>
                  <a:prstClr val="white"/>
                </a:solidFill>
                <a:latin typeface="Calibri"/>
                <a:cs typeface="B Nazanin" panose="00000400000000000000" pitchFamily="2" charset="-78"/>
              </a:endParaRPr>
            </a:p>
          </p:txBody>
        </p:sp>
        <p:sp>
          <p:nvSpPr>
            <p:cNvPr id="111" name="Isosceles Triangle 110"/>
            <p:cNvSpPr/>
            <p:nvPr/>
          </p:nvSpPr>
          <p:spPr>
            <a:xfrm flipV="1">
              <a:off x="6501162" y="1598187"/>
              <a:ext cx="125514" cy="73904"/>
            </a:xfrm>
            <a:prstGeom prst="triangle">
              <a:avLst/>
            </a:prstGeom>
            <a:grpFill/>
            <a:ln w="12700" cap="flat" cmpd="sng" algn="ctr">
              <a:noFill/>
              <a:prstDash val="solid"/>
              <a:miter lim="800000"/>
            </a:ln>
            <a:effectLst/>
          </p:spPr>
          <p:txBody>
            <a:bodyPr rtlCol="0" anchor="ctr"/>
            <a:lstStyle/>
            <a:p>
              <a:pPr algn="ctr">
                <a:defRPr/>
              </a:pPr>
              <a:endParaRPr lang="en-US" kern="0" dirty="0">
                <a:solidFill>
                  <a:prstClr val="white"/>
                </a:solidFill>
                <a:latin typeface="Calibri"/>
              </a:endParaRPr>
            </a:p>
          </p:txBody>
        </p:sp>
      </p:grpSp>
      <p:sp>
        <p:nvSpPr>
          <p:cNvPr id="112" name="Content Placeholder 2"/>
          <p:cNvSpPr txBox="1">
            <a:spLocks/>
          </p:cNvSpPr>
          <p:nvPr/>
        </p:nvSpPr>
        <p:spPr>
          <a:xfrm>
            <a:off x="3566729" y="1064503"/>
            <a:ext cx="1112334" cy="307777"/>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pPr>
            <a:r>
              <a:rPr lang="fa-IR" b="1" dirty="0">
                <a:solidFill>
                  <a:prstClr val="black"/>
                </a:solidFill>
                <a:latin typeface="Calibri"/>
                <a:cs typeface="B Nazanin" panose="00000400000000000000" pitchFamily="2" charset="-78"/>
              </a:rPr>
              <a:t>دکترا </a:t>
            </a:r>
            <a:r>
              <a:rPr lang="fa-IR" sz="1200" b="1" dirty="0">
                <a:solidFill>
                  <a:prstClr val="black"/>
                </a:solidFill>
                <a:latin typeface="Calibri"/>
                <a:cs typeface="B Nazanin" panose="00000400000000000000" pitchFamily="2" charset="-78"/>
              </a:rPr>
              <a:t>(6 نفر)</a:t>
            </a:r>
            <a:endParaRPr lang="en-US" b="1" dirty="0">
              <a:solidFill>
                <a:prstClr val="black"/>
              </a:solidFill>
              <a:latin typeface="Calibri"/>
              <a:cs typeface="B Nazanin" panose="00000400000000000000" pitchFamily="2" charset="-78"/>
            </a:endParaRPr>
          </a:p>
        </p:txBody>
      </p:sp>
      <p:sp>
        <p:nvSpPr>
          <p:cNvPr id="113" name="Content Placeholder 2"/>
          <p:cNvSpPr txBox="1">
            <a:spLocks/>
          </p:cNvSpPr>
          <p:nvPr/>
        </p:nvSpPr>
        <p:spPr>
          <a:xfrm>
            <a:off x="3054273" y="1628249"/>
            <a:ext cx="1624791" cy="30777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defRPr/>
            </a:pPr>
            <a:r>
              <a:rPr lang="fa-IR" b="1" dirty="0">
                <a:solidFill>
                  <a:prstClr val="black"/>
                </a:solidFill>
                <a:latin typeface="Calibri"/>
                <a:cs typeface="B Nazanin" panose="00000400000000000000" pitchFamily="2" charset="-78"/>
              </a:rPr>
              <a:t>فوق لیسانس </a:t>
            </a:r>
            <a:r>
              <a:rPr lang="fa-IR" sz="1200" b="1" dirty="0">
                <a:solidFill>
                  <a:prstClr val="black"/>
                </a:solidFill>
                <a:latin typeface="Calibri"/>
                <a:cs typeface="B Nazanin" panose="00000400000000000000" pitchFamily="2" charset="-78"/>
              </a:rPr>
              <a:t>(63 نفر)</a:t>
            </a:r>
            <a:endParaRPr lang="en-US" b="1" dirty="0">
              <a:solidFill>
                <a:prstClr val="black"/>
              </a:solidFill>
              <a:latin typeface="Calibri"/>
              <a:cs typeface="B Nazanin" panose="00000400000000000000" pitchFamily="2" charset="-78"/>
            </a:endParaRPr>
          </a:p>
        </p:txBody>
      </p:sp>
      <p:sp>
        <p:nvSpPr>
          <p:cNvPr id="114" name="Content Placeholder 2"/>
          <p:cNvSpPr txBox="1">
            <a:spLocks/>
          </p:cNvSpPr>
          <p:nvPr/>
        </p:nvSpPr>
        <p:spPr>
          <a:xfrm>
            <a:off x="3354881" y="2193283"/>
            <a:ext cx="1324182" cy="30777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defRPr/>
            </a:pPr>
            <a:r>
              <a:rPr lang="fa-IR" b="1" dirty="0">
                <a:solidFill>
                  <a:prstClr val="black"/>
                </a:solidFill>
                <a:latin typeface="Calibri"/>
                <a:cs typeface="B Nazanin" panose="00000400000000000000" pitchFamily="2" charset="-78"/>
              </a:rPr>
              <a:t>لیسانس </a:t>
            </a:r>
            <a:r>
              <a:rPr lang="fa-IR" sz="1200" b="1" dirty="0">
                <a:solidFill>
                  <a:prstClr val="black"/>
                </a:solidFill>
                <a:latin typeface="Calibri"/>
                <a:cs typeface="B Nazanin" panose="00000400000000000000" pitchFamily="2" charset="-78"/>
              </a:rPr>
              <a:t>(215 نفر)</a:t>
            </a:r>
            <a:endParaRPr lang="en-US" b="1" dirty="0">
              <a:solidFill>
                <a:prstClr val="black"/>
              </a:solidFill>
              <a:latin typeface="Calibri"/>
              <a:cs typeface="B Nazanin" panose="00000400000000000000" pitchFamily="2" charset="-78"/>
            </a:endParaRPr>
          </a:p>
        </p:txBody>
      </p:sp>
      <p:sp>
        <p:nvSpPr>
          <p:cNvPr id="115" name="Content Placeholder 2"/>
          <p:cNvSpPr txBox="1">
            <a:spLocks/>
          </p:cNvSpPr>
          <p:nvPr/>
        </p:nvSpPr>
        <p:spPr>
          <a:xfrm>
            <a:off x="3054273" y="2760984"/>
            <a:ext cx="1624791" cy="307777"/>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rtl="1">
              <a:buNone/>
              <a:defRPr/>
            </a:pPr>
            <a:r>
              <a:rPr lang="fa-IR" b="1" dirty="0">
                <a:solidFill>
                  <a:prstClr val="black"/>
                </a:solidFill>
                <a:latin typeface="Calibri"/>
                <a:cs typeface="B Nazanin" panose="00000400000000000000" pitchFamily="2" charset="-78"/>
              </a:rPr>
              <a:t>زیر لیسانس </a:t>
            </a:r>
            <a:r>
              <a:rPr lang="fa-IR" sz="1200" b="1" dirty="0">
                <a:solidFill>
                  <a:prstClr val="black"/>
                </a:solidFill>
                <a:latin typeface="Calibri"/>
                <a:cs typeface="B Nazanin" panose="00000400000000000000" pitchFamily="2" charset="-78"/>
              </a:rPr>
              <a:t>(14 نفر)</a:t>
            </a:r>
            <a:endParaRPr lang="en-US" b="1" dirty="0">
              <a:solidFill>
                <a:prstClr val="black"/>
              </a:solidFill>
              <a:latin typeface="Calibri"/>
              <a:cs typeface="B Nazanin" panose="00000400000000000000" pitchFamily="2" charset="-78"/>
            </a:endParaRPr>
          </a:p>
        </p:txBody>
      </p:sp>
      <p:sp>
        <p:nvSpPr>
          <p:cNvPr id="116" name="Oval 6"/>
          <p:cNvSpPr>
            <a:spLocks noChangeArrowheads="1"/>
          </p:cNvSpPr>
          <p:nvPr/>
        </p:nvSpPr>
        <p:spPr bwMode="auto">
          <a:xfrm>
            <a:off x="2235784" y="4728342"/>
            <a:ext cx="397733" cy="49965"/>
          </a:xfrm>
          <a:prstGeom prst="ellipse">
            <a:avLst/>
          </a:prstGeom>
          <a:solidFill>
            <a:sysClr val="window" lastClr="FFFFFF">
              <a:lumMod val="6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350" kern="0">
              <a:solidFill>
                <a:prstClr val="black"/>
              </a:solidFill>
              <a:latin typeface="Calibri"/>
              <a:ea typeface="宋体" panose="02010600030101010101" pitchFamily="2" charset="-122"/>
            </a:endParaRPr>
          </a:p>
        </p:txBody>
      </p:sp>
      <p:sp>
        <p:nvSpPr>
          <p:cNvPr id="117" name="Oval 14"/>
          <p:cNvSpPr>
            <a:spLocks noChangeArrowheads="1"/>
          </p:cNvSpPr>
          <p:nvPr/>
        </p:nvSpPr>
        <p:spPr bwMode="auto">
          <a:xfrm>
            <a:off x="3152908" y="4726953"/>
            <a:ext cx="396174" cy="49965"/>
          </a:xfrm>
          <a:prstGeom prst="ellipse">
            <a:avLst/>
          </a:prstGeom>
          <a:solidFill>
            <a:sysClr val="window" lastClr="FFFFFF">
              <a:lumMod val="6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350" kern="0">
              <a:solidFill>
                <a:prstClr val="black"/>
              </a:solidFill>
              <a:latin typeface="Calibri"/>
              <a:ea typeface="宋体" panose="02010600030101010101" pitchFamily="2" charset="-122"/>
            </a:endParaRPr>
          </a:p>
        </p:txBody>
      </p:sp>
      <p:sp>
        <p:nvSpPr>
          <p:cNvPr id="118" name="Oval 20"/>
          <p:cNvSpPr>
            <a:spLocks noChangeArrowheads="1"/>
          </p:cNvSpPr>
          <p:nvPr/>
        </p:nvSpPr>
        <p:spPr bwMode="auto">
          <a:xfrm>
            <a:off x="4085635" y="4725566"/>
            <a:ext cx="397733" cy="49965"/>
          </a:xfrm>
          <a:prstGeom prst="ellipse">
            <a:avLst/>
          </a:prstGeom>
          <a:solidFill>
            <a:sysClr val="window" lastClr="FFFFFF">
              <a:lumMod val="65000"/>
            </a:sys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350" kern="0">
              <a:solidFill>
                <a:prstClr val="black"/>
              </a:solidFill>
              <a:latin typeface="Calibri"/>
              <a:ea typeface="宋体" panose="02010600030101010101" pitchFamily="2" charset="-122"/>
            </a:endParaRPr>
          </a:p>
        </p:txBody>
      </p:sp>
      <p:sp>
        <p:nvSpPr>
          <p:cNvPr id="119" name="矩形 35"/>
          <p:cNvSpPr/>
          <p:nvPr/>
        </p:nvSpPr>
        <p:spPr>
          <a:xfrm>
            <a:off x="2227545" y="4853954"/>
            <a:ext cx="399721" cy="1231021"/>
          </a:xfrm>
          <a:prstGeom prst="rect">
            <a:avLst/>
          </a:prstGeom>
          <a:solidFill>
            <a:srgbClr val="6F3293"/>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20" name="矩形 36"/>
          <p:cNvSpPr/>
          <p:nvPr/>
        </p:nvSpPr>
        <p:spPr>
          <a:xfrm>
            <a:off x="3145725" y="4853953"/>
            <a:ext cx="399721" cy="1133856"/>
          </a:xfrm>
          <a:prstGeom prst="rect">
            <a:avLst/>
          </a:prstGeom>
          <a:solidFill>
            <a:srgbClr val="58BBB4"/>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21" name="矩形 37"/>
          <p:cNvSpPr/>
          <p:nvPr/>
        </p:nvSpPr>
        <p:spPr>
          <a:xfrm>
            <a:off x="4075602" y="4853954"/>
            <a:ext cx="399721" cy="384048"/>
          </a:xfrm>
          <a:prstGeom prst="rect">
            <a:avLst/>
          </a:prstGeom>
          <a:solidFill>
            <a:srgbClr val="FA1230"/>
          </a:solidFill>
          <a:ln w="12700" cap="flat" cmpd="sng" algn="ctr">
            <a:noFill/>
            <a:prstDash val="solid"/>
            <a:miter lim="800000"/>
          </a:ln>
          <a:effectLst/>
        </p:spPr>
        <p:txBody>
          <a:bodyPr rtlCol="0" anchor="ctr"/>
          <a:lstStyle/>
          <a:p>
            <a:pPr algn="ctr">
              <a:defRPr/>
            </a:pPr>
            <a:endParaRPr lang="zh-CN" altLang="en-US" sz="1350" kern="0">
              <a:solidFill>
                <a:prstClr val="white"/>
              </a:solidFill>
              <a:latin typeface="Calibri"/>
              <a:ea typeface="宋体" panose="02010600030101010101" pitchFamily="2" charset="-122"/>
            </a:endParaRPr>
          </a:p>
        </p:txBody>
      </p:sp>
      <p:sp>
        <p:nvSpPr>
          <p:cNvPr id="122" name="TextBox 121"/>
          <p:cNvSpPr txBox="1"/>
          <p:nvPr/>
        </p:nvSpPr>
        <p:spPr>
          <a:xfrm>
            <a:off x="3044986" y="5988638"/>
            <a:ext cx="592097" cy="322900"/>
          </a:xfrm>
          <a:prstGeom prst="rect">
            <a:avLst/>
          </a:prstGeom>
          <a:noFill/>
          <a:ln>
            <a:noFill/>
          </a:ln>
        </p:spPr>
        <p:txBody>
          <a:bodyPr vert="horz" wrap="square" lIns="68580" tIns="34290" rIns="68580" bIns="34290" numCol="1" anchor="t" anchorCtr="0" compatLnSpc="1">
            <a:prstTxWarp prst="textNoShape">
              <a:avLst/>
            </a:prstTxWarp>
          </a:bodyPr>
          <a:lstStyle>
            <a:defPPr>
              <a:defRPr lang="zh-CN"/>
            </a:defPPr>
            <a:lvl1pPr>
              <a:defRPr sz="1400" b="1"/>
            </a:lvl1pPr>
          </a:lstStyle>
          <a:p>
            <a:pPr algn="ctr" rtl="1">
              <a:defRPr/>
            </a:pPr>
            <a:r>
              <a:rPr lang="fa-IR" altLang="zh-CN" sz="1350" kern="0" dirty="0">
                <a:solidFill>
                  <a:prstClr val="black">
                    <a:lumMod val="65000"/>
                    <a:lumOff val="35000"/>
                  </a:prstClr>
                </a:solidFill>
                <a:latin typeface="Calibri"/>
                <a:ea typeface="宋体" panose="02010600030101010101" pitchFamily="2" charset="-122"/>
                <a:cs typeface="B Nazanin" panose="00000400000000000000" pitchFamily="2" charset="-78"/>
              </a:rPr>
              <a:t>133 نفر</a:t>
            </a:r>
            <a:endParaRPr lang="zh-CN" altLang="en-US" sz="1050" kern="0" dirty="0">
              <a:solidFill>
                <a:prstClr val="black">
                  <a:lumMod val="65000"/>
                  <a:lumOff val="35000"/>
                </a:prstClr>
              </a:solidFill>
              <a:latin typeface="Calibri"/>
              <a:ea typeface="宋体" panose="02010600030101010101" pitchFamily="2" charset="-122"/>
              <a:cs typeface="B Nazanin" panose="00000400000000000000" pitchFamily="2" charset="-78"/>
            </a:endParaRPr>
          </a:p>
        </p:txBody>
      </p:sp>
      <p:sp>
        <p:nvSpPr>
          <p:cNvPr id="123" name="TextBox 122"/>
          <p:cNvSpPr txBox="1"/>
          <p:nvPr/>
        </p:nvSpPr>
        <p:spPr>
          <a:xfrm>
            <a:off x="2131068" y="6077900"/>
            <a:ext cx="587319" cy="322900"/>
          </a:xfrm>
          <a:prstGeom prst="rect">
            <a:avLst/>
          </a:prstGeom>
          <a:noFill/>
          <a:ln>
            <a:noFill/>
          </a:ln>
        </p:spPr>
        <p:txBody>
          <a:bodyPr vert="horz" wrap="square" lIns="68580" tIns="34290" rIns="68580" bIns="34290" numCol="1" anchor="t" anchorCtr="0" compatLnSpc="1">
            <a:prstTxWarp prst="textNoShape">
              <a:avLst/>
            </a:prstTxWarp>
          </a:bodyPr>
          <a:lstStyle>
            <a:defPPr>
              <a:defRPr lang="zh-CN"/>
            </a:defPPr>
            <a:lvl1pPr>
              <a:defRPr>
                <a:solidFill>
                  <a:schemeClr val="accent1">
                    <a:lumMod val="40000"/>
                    <a:lumOff val="60000"/>
                  </a:schemeClr>
                </a:solidFill>
              </a:defRPr>
            </a:lvl1pPr>
          </a:lstStyle>
          <a:p>
            <a:pPr algn="ctr" rtl="1">
              <a:defRPr/>
            </a:pPr>
            <a:r>
              <a:rPr lang="fa-IR" altLang="zh-CN" sz="1350" b="1" kern="0" dirty="0">
                <a:solidFill>
                  <a:prstClr val="black">
                    <a:lumMod val="65000"/>
                    <a:lumOff val="35000"/>
                  </a:prstClr>
                </a:solidFill>
                <a:latin typeface="Calibri"/>
                <a:ea typeface="宋体" panose="02010600030101010101" pitchFamily="2" charset="-122"/>
                <a:cs typeface="B Nazanin" panose="00000400000000000000" pitchFamily="2" charset="-78"/>
              </a:rPr>
              <a:t>150  نفر</a:t>
            </a:r>
            <a:endParaRPr lang="zh-CN" altLang="en-US" sz="1050" b="1" kern="0" dirty="0">
              <a:solidFill>
                <a:prstClr val="black">
                  <a:lumMod val="65000"/>
                  <a:lumOff val="35000"/>
                </a:prstClr>
              </a:solidFill>
              <a:latin typeface="Calibri"/>
              <a:ea typeface="宋体" panose="02010600030101010101" pitchFamily="2" charset="-122"/>
              <a:cs typeface="B Nazanin" panose="00000400000000000000" pitchFamily="2" charset="-78"/>
            </a:endParaRPr>
          </a:p>
        </p:txBody>
      </p:sp>
      <p:sp>
        <p:nvSpPr>
          <p:cNvPr id="124" name="TextBox 123"/>
          <p:cNvSpPr txBox="1"/>
          <p:nvPr/>
        </p:nvSpPr>
        <p:spPr>
          <a:xfrm>
            <a:off x="4014342" y="5239700"/>
            <a:ext cx="529737" cy="322900"/>
          </a:xfrm>
          <a:prstGeom prst="rect">
            <a:avLst/>
          </a:prstGeom>
          <a:noFill/>
          <a:ln>
            <a:noFill/>
          </a:ln>
        </p:spPr>
        <p:txBody>
          <a:bodyPr vert="horz" wrap="square" lIns="68580" tIns="34290" rIns="68580" bIns="34290" numCol="1" anchor="t" anchorCtr="0" compatLnSpc="1">
            <a:prstTxWarp prst="textNoShape">
              <a:avLst/>
            </a:prstTxWarp>
          </a:bodyPr>
          <a:lstStyle>
            <a:defPPr>
              <a:defRPr lang="zh-CN"/>
            </a:defPPr>
            <a:lvl1pPr>
              <a:defRPr>
                <a:solidFill>
                  <a:schemeClr val="accent1">
                    <a:lumMod val="40000"/>
                    <a:lumOff val="60000"/>
                  </a:schemeClr>
                </a:solidFill>
              </a:defRPr>
            </a:lvl1pPr>
          </a:lstStyle>
          <a:p>
            <a:pPr algn="ctr" rtl="1">
              <a:defRPr/>
            </a:pPr>
            <a:r>
              <a:rPr lang="fa-IR" altLang="zh-CN" sz="1350" b="1" kern="0" dirty="0">
                <a:solidFill>
                  <a:prstClr val="black">
                    <a:lumMod val="65000"/>
                    <a:lumOff val="35000"/>
                  </a:prstClr>
                </a:solidFill>
                <a:latin typeface="Calibri"/>
                <a:ea typeface="宋体" panose="02010600030101010101" pitchFamily="2" charset="-122"/>
                <a:cs typeface="B Nazanin" panose="00000400000000000000" pitchFamily="2" charset="-78"/>
              </a:rPr>
              <a:t>15 نفر</a:t>
            </a:r>
            <a:endParaRPr lang="zh-CN" altLang="en-US" sz="1350" b="1" kern="0" dirty="0">
              <a:solidFill>
                <a:prstClr val="black">
                  <a:lumMod val="65000"/>
                  <a:lumOff val="35000"/>
                </a:prstClr>
              </a:solidFill>
              <a:latin typeface="Calibri"/>
              <a:ea typeface="宋体" panose="02010600030101010101" pitchFamily="2" charset="-122"/>
              <a:cs typeface="B Nazanin" panose="00000400000000000000" pitchFamily="2" charset="-78"/>
            </a:endParaRPr>
          </a:p>
        </p:txBody>
      </p:sp>
      <p:grpSp>
        <p:nvGrpSpPr>
          <p:cNvPr id="125" name="Group 124"/>
          <p:cNvGrpSpPr/>
          <p:nvPr/>
        </p:nvGrpSpPr>
        <p:grpSpPr>
          <a:xfrm>
            <a:off x="4034161" y="3913757"/>
            <a:ext cx="509917" cy="749353"/>
            <a:chOff x="2510160" y="3913756"/>
            <a:chExt cx="509917" cy="749353"/>
          </a:xfrm>
        </p:grpSpPr>
        <p:sp>
          <p:nvSpPr>
            <p:cNvPr id="126" name="Freeform 21"/>
            <p:cNvSpPr>
              <a:spLocks noEditPoints="1"/>
            </p:cNvSpPr>
            <p:nvPr/>
          </p:nvSpPr>
          <p:spPr bwMode="auto">
            <a:xfrm>
              <a:off x="2510160" y="3913756"/>
              <a:ext cx="509917" cy="749353"/>
            </a:xfrm>
            <a:custGeom>
              <a:avLst/>
              <a:gdLst>
                <a:gd name="T0" fmla="*/ 26 w 26"/>
                <a:gd name="T1" fmla="*/ 13 h 39"/>
                <a:gd name="T2" fmla="*/ 13 w 26"/>
                <a:gd name="T3" fmla="*/ 0 h 39"/>
                <a:gd name="T4" fmla="*/ 0 w 26"/>
                <a:gd name="T5" fmla="*/ 13 h 39"/>
                <a:gd name="T6" fmla="*/ 2 w 26"/>
                <a:gd name="T7" fmla="*/ 20 h 39"/>
                <a:gd name="T8" fmla="*/ 2 w 26"/>
                <a:gd name="T9" fmla="*/ 20 h 39"/>
                <a:gd name="T10" fmla="*/ 13 w 26"/>
                <a:gd name="T11" fmla="*/ 39 h 39"/>
                <a:gd name="T12" fmla="*/ 24 w 26"/>
                <a:gd name="T13" fmla="*/ 20 h 39"/>
                <a:gd name="T14" fmla="*/ 24 w 26"/>
                <a:gd name="T15" fmla="*/ 20 h 39"/>
                <a:gd name="T16" fmla="*/ 26 w 26"/>
                <a:gd name="T17" fmla="*/ 13 h 39"/>
                <a:gd name="T18" fmla="*/ 13 w 26"/>
                <a:gd name="T19" fmla="*/ 24 h 39"/>
                <a:gd name="T20" fmla="*/ 2 w 26"/>
                <a:gd name="T21" fmla="*/ 13 h 39"/>
                <a:gd name="T22" fmla="*/ 13 w 26"/>
                <a:gd name="T23" fmla="*/ 3 h 39"/>
                <a:gd name="T24" fmla="*/ 24 w 26"/>
                <a:gd name="T25" fmla="*/ 13 h 39"/>
                <a:gd name="T26" fmla="*/ 13 w 26"/>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26" y="13"/>
                  </a:moveTo>
                  <a:cubicBezTo>
                    <a:pt x="26" y="6"/>
                    <a:pt x="20" y="0"/>
                    <a:pt x="13" y="0"/>
                  </a:cubicBezTo>
                  <a:cubicBezTo>
                    <a:pt x="6" y="0"/>
                    <a:pt x="0" y="6"/>
                    <a:pt x="0" y="13"/>
                  </a:cubicBezTo>
                  <a:cubicBezTo>
                    <a:pt x="0" y="16"/>
                    <a:pt x="1" y="18"/>
                    <a:pt x="2" y="20"/>
                  </a:cubicBezTo>
                  <a:cubicBezTo>
                    <a:pt x="2" y="20"/>
                    <a:pt x="2" y="20"/>
                    <a:pt x="2" y="20"/>
                  </a:cubicBezTo>
                  <a:cubicBezTo>
                    <a:pt x="13" y="39"/>
                    <a:pt x="13" y="39"/>
                    <a:pt x="13" y="39"/>
                  </a:cubicBezTo>
                  <a:cubicBezTo>
                    <a:pt x="24" y="20"/>
                    <a:pt x="24" y="20"/>
                    <a:pt x="24" y="20"/>
                  </a:cubicBezTo>
                  <a:cubicBezTo>
                    <a:pt x="24" y="20"/>
                    <a:pt x="24" y="20"/>
                    <a:pt x="24" y="20"/>
                  </a:cubicBezTo>
                  <a:cubicBezTo>
                    <a:pt x="25" y="18"/>
                    <a:pt x="26" y="16"/>
                    <a:pt x="26" y="13"/>
                  </a:cubicBezTo>
                  <a:close/>
                  <a:moveTo>
                    <a:pt x="13" y="24"/>
                  </a:moveTo>
                  <a:cubicBezTo>
                    <a:pt x="7" y="24"/>
                    <a:pt x="2" y="19"/>
                    <a:pt x="2" y="13"/>
                  </a:cubicBezTo>
                  <a:cubicBezTo>
                    <a:pt x="2" y="7"/>
                    <a:pt x="7" y="3"/>
                    <a:pt x="13" y="3"/>
                  </a:cubicBezTo>
                  <a:cubicBezTo>
                    <a:pt x="19" y="3"/>
                    <a:pt x="24" y="7"/>
                    <a:pt x="24" y="13"/>
                  </a:cubicBezTo>
                  <a:cubicBezTo>
                    <a:pt x="24" y="19"/>
                    <a:pt x="19" y="24"/>
                    <a:pt x="13" y="24"/>
                  </a:cubicBezTo>
                  <a:close/>
                </a:path>
              </a:pathLst>
            </a:custGeom>
            <a:solidFill>
              <a:srgbClr val="FA12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350" kern="0">
                <a:solidFill>
                  <a:prstClr val="black"/>
                </a:solidFill>
                <a:latin typeface="Calibri"/>
                <a:ea typeface="宋体" panose="02010600030101010101" pitchFamily="2" charset="-122"/>
              </a:endParaRPr>
            </a:p>
          </p:txBody>
        </p:sp>
        <p:sp>
          <p:nvSpPr>
            <p:cNvPr id="127" name="Rectangle 126"/>
            <p:cNvSpPr/>
            <p:nvPr/>
          </p:nvSpPr>
          <p:spPr>
            <a:xfrm>
              <a:off x="2541692" y="4044984"/>
              <a:ext cx="457181" cy="253916"/>
            </a:xfrm>
            <a:prstGeom prst="rect">
              <a:avLst/>
            </a:prstGeom>
          </p:spPr>
          <p:txBody>
            <a:bodyPr wrap="square">
              <a:spAutoFit/>
            </a:bodyPr>
            <a:lstStyle/>
            <a:p>
              <a:pPr algn="ctr"/>
              <a:r>
                <a:rPr lang="fa-IR" sz="1050" b="1" kern="0" dirty="0">
                  <a:solidFill>
                    <a:prstClr val="black">
                      <a:lumMod val="65000"/>
                      <a:lumOff val="35000"/>
                    </a:prstClr>
                  </a:solidFill>
                  <a:latin typeface="Calibri"/>
                  <a:cs typeface="B Nazanin" panose="00000400000000000000" pitchFamily="2" charset="-78"/>
                </a:rPr>
                <a:t>≤۴۰</a:t>
              </a:r>
              <a:endParaRPr lang="en-US" sz="1050" dirty="0">
                <a:solidFill>
                  <a:prstClr val="black"/>
                </a:solidFill>
                <a:latin typeface="Calibri"/>
              </a:endParaRPr>
            </a:p>
          </p:txBody>
        </p:sp>
      </p:grpSp>
      <p:grpSp>
        <p:nvGrpSpPr>
          <p:cNvPr id="128" name="Group 127"/>
          <p:cNvGrpSpPr/>
          <p:nvPr/>
        </p:nvGrpSpPr>
        <p:grpSpPr>
          <a:xfrm>
            <a:off x="3038310" y="3913756"/>
            <a:ext cx="643823" cy="749808"/>
            <a:chOff x="1514309" y="3913756"/>
            <a:chExt cx="643823" cy="749808"/>
          </a:xfrm>
        </p:grpSpPr>
        <p:sp>
          <p:nvSpPr>
            <p:cNvPr id="149" name="Freeform 15"/>
            <p:cNvSpPr>
              <a:spLocks noEditPoints="1"/>
            </p:cNvSpPr>
            <p:nvPr/>
          </p:nvSpPr>
          <p:spPr bwMode="auto">
            <a:xfrm>
              <a:off x="1580555" y="3913756"/>
              <a:ext cx="512064" cy="749808"/>
            </a:xfrm>
            <a:custGeom>
              <a:avLst/>
              <a:gdLst>
                <a:gd name="T0" fmla="*/ 26 w 26"/>
                <a:gd name="T1" fmla="*/ 13 h 39"/>
                <a:gd name="T2" fmla="*/ 13 w 26"/>
                <a:gd name="T3" fmla="*/ 0 h 39"/>
                <a:gd name="T4" fmla="*/ 0 w 26"/>
                <a:gd name="T5" fmla="*/ 13 h 39"/>
                <a:gd name="T6" fmla="*/ 2 w 26"/>
                <a:gd name="T7" fmla="*/ 20 h 39"/>
                <a:gd name="T8" fmla="*/ 2 w 26"/>
                <a:gd name="T9" fmla="*/ 20 h 39"/>
                <a:gd name="T10" fmla="*/ 13 w 26"/>
                <a:gd name="T11" fmla="*/ 39 h 39"/>
                <a:gd name="T12" fmla="*/ 24 w 26"/>
                <a:gd name="T13" fmla="*/ 20 h 39"/>
                <a:gd name="T14" fmla="*/ 24 w 26"/>
                <a:gd name="T15" fmla="*/ 20 h 39"/>
                <a:gd name="T16" fmla="*/ 26 w 26"/>
                <a:gd name="T17" fmla="*/ 13 h 39"/>
                <a:gd name="T18" fmla="*/ 13 w 26"/>
                <a:gd name="T19" fmla="*/ 24 h 39"/>
                <a:gd name="T20" fmla="*/ 2 w 26"/>
                <a:gd name="T21" fmla="*/ 13 h 39"/>
                <a:gd name="T22" fmla="*/ 13 w 26"/>
                <a:gd name="T23" fmla="*/ 3 h 39"/>
                <a:gd name="T24" fmla="*/ 24 w 26"/>
                <a:gd name="T25" fmla="*/ 13 h 39"/>
                <a:gd name="T26" fmla="*/ 13 w 26"/>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26" y="13"/>
                  </a:moveTo>
                  <a:cubicBezTo>
                    <a:pt x="26" y="6"/>
                    <a:pt x="20" y="0"/>
                    <a:pt x="13" y="0"/>
                  </a:cubicBezTo>
                  <a:cubicBezTo>
                    <a:pt x="6" y="0"/>
                    <a:pt x="0" y="6"/>
                    <a:pt x="0" y="13"/>
                  </a:cubicBezTo>
                  <a:cubicBezTo>
                    <a:pt x="0" y="16"/>
                    <a:pt x="1" y="18"/>
                    <a:pt x="2" y="20"/>
                  </a:cubicBezTo>
                  <a:cubicBezTo>
                    <a:pt x="2" y="20"/>
                    <a:pt x="2" y="20"/>
                    <a:pt x="2" y="20"/>
                  </a:cubicBezTo>
                  <a:cubicBezTo>
                    <a:pt x="13" y="39"/>
                    <a:pt x="13" y="39"/>
                    <a:pt x="13" y="39"/>
                  </a:cubicBezTo>
                  <a:cubicBezTo>
                    <a:pt x="24" y="20"/>
                    <a:pt x="24" y="20"/>
                    <a:pt x="24" y="20"/>
                  </a:cubicBezTo>
                  <a:cubicBezTo>
                    <a:pt x="24" y="20"/>
                    <a:pt x="24" y="20"/>
                    <a:pt x="24" y="20"/>
                  </a:cubicBezTo>
                  <a:cubicBezTo>
                    <a:pt x="25" y="18"/>
                    <a:pt x="26" y="16"/>
                    <a:pt x="26" y="13"/>
                  </a:cubicBezTo>
                  <a:close/>
                  <a:moveTo>
                    <a:pt x="13" y="24"/>
                  </a:moveTo>
                  <a:cubicBezTo>
                    <a:pt x="7" y="24"/>
                    <a:pt x="2" y="19"/>
                    <a:pt x="2" y="13"/>
                  </a:cubicBezTo>
                  <a:cubicBezTo>
                    <a:pt x="2" y="7"/>
                    <a:pt x="7" y="3"/>
                    <a:pt x="13" y="3"/>
                  </a:cubicBezTo>
                  <a:cubicBezTo>
                    <a:pt x="19" y="3"/>
                    <a:pt x="24" y="7"/>
                    <a:pt x="24" y="13"/>
                  </a:cubicBezTo>
                  <a:cubicBezTo>
                    <a:pt x="24" y="19"/>
                    <a:pt x="19" y="24"/>
                    <a:pt x="13" y="24"/>
                  </a:cubicBezTo>
                  <a:close/>
                </a:path>
              </a:pathLst>
            </a:custGeom>
            <a:solidFill>
              <a:srgbClr val="58BB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350" kern="0">
                <a:solidFill>
                  <a:prstClr val="black"/>
                </a:solidFill>
                <a:latin typeface="Calibri"/>
                <a:ea typeface="宋体" panose="02010600030101010101" pitchFamily="2" charset="-122"/>
              </a:endParaRPr>
            </a:p>
          </p:txBody>
        </p:sp>
        <p:sp>
          <p:nvSpPr>
            <p:cNvPr id="154" name="Rectangle 153"/>
            <p:cNvSpPr/>
            <p:nvPr/>
          </p:nvSpPr>
          <p:spPr>
            <a:xfrm>
              <a:off x="1514309" y="4033924"/>
              <a:ext cx="643823" cy="261610"/>
            </a:xfrm>
            <a:prstGeom prst="rect">
              <a:avLst/>
            </a:prstGeom>
          </p:spPr>
          <p:txBody>
            <a:bodyPr wrap="square">
              <a:spAutoFit/>
            </a:bodyPr>
            <a:lstStyle/>
            <a:p>
              <a:pPr algn="ctr" rtl="1"/>
              <a:r>
                <a:rPr lang="fa-IR" sz="1050" b="1" kern="0" dirty="0">
                  <a:solidFill>
                    <a:prstClr val="black">
                      <a:lumMod val="65000"/>
                      <a:lumOff val="35000"/>
                    </a:prstClr>
                  </a:solidFill>
                  <a:latin typeface="Calibri"/>
                  <a:cs typeface="B Nazanin" panose="00000400000000000000" pitchFamily="2" charset="-78"/>
                </a:rPr>
                <a:t>40˂  ≥30</a:t>
              </a:r>
              <a:endParaRPr lang="en-US" sz="1050" dirty="0">
                <a:solidFill>
                  <a:prstClr val="black"/>
                </a:solidFill>
                <a:latin typeface="Calibri"/>
              </a:endParaRPr>
            </a:p>
          </p:txBody>
        </p:sp>
      </p:grpSp>
      <p:grpSp>
        <p:nvGrpSpPr>
          <p:cNvPr id="155" name="Group 154"/>
          <p:cNvGrpSpPr/>
          <p:nvPr/>
        </p:nvGrpSpPr>
        <p:grpSpPr>
          <a:xfrm>
            <a:off x="2182751" y="3913756"/>
            <a:ext cx="512064" cy="749808"/>
            <a:chOff x="658751" y="3913756"/>
            <a:chExt cx="512064" cy="749808"/>
          </a:xfrm>
        </p:grpSpPr>
        <p:sp>
          <p:nvSpPr>
            <p:cNvPr id="165" name="Freeform 7"/>
            <p:cNvSpPr>
              <a:spLocks noEditPoints="1"/>
            </p:cNvSpPr>
            <p:nvPr/>
          </p:nvSpPr>
          <p:spPr bwMode="auto">
            <a:xfrm>
              <a:off x="658751" y="3913756"/>
              <a:ext cx="512064" cy="749808"/>
            </a:xfrm>
            <a:custGeom>
              <a:avLst/>
              <a:gdLst>
                <a:gd name="T0" fmla="*/ 26 w 26"/>
                <a:gd name="T1" fmla="*/ 13 h 39"/>
                <a:gd name="T2" fmla="*/ 13 w 26"/>
                <a:gd name="T3" fmla="*/ 0 h 39"/>
                <a:gd name="T4" fmla="*/ 0 w 26"/>
                <a:gd name="T5" fmla="*/ 13 h 39"/>
                <a:gd name="T6" fmla="*/ 2 w 26"/>
                <a:gd name="T7" fmla="*/ 20 h 39"/>
                <a:gd name="T8" fmla="*/ 2 w 26"/>
                <a:gd name="T9" fmla="*/ 20 h 39"/>
                <a:gd name="T10" fmla="*/ 13 w 26"/>
                <a:gd name="T11" fmla="*/ 39 h 39"/>
                <a:gd name="T12" fmla="*/ 24 w 26"/>
                <a:gd name="T13" fmla="*/ 20 h 39"/>
                <a:gd name="T14" fmla="*/ 24 w 26"/>
                <a:gd name="T15" fmla="*/ 20 h 39"/>
                <a:gd name="T16" fmla="*/ 26 w 26"/>
                <a:gd name="T17" fmla="*/ 13 h 39"/>
                <a:gd name="T18" fmla="*/ 13 w 26"/>
                <a:gd name="T19" fmla="*/ 24 h 39"/>
                <a:gd name="T20" fmla="*/ 2 w 26"/>
                <a:gd name="T21" fmla="*/ 13 h 39"/>
                <a:gd name="T22" fmla="*/ 13 w 26"/>
                <a:gd name="T23" fmla="*/ 3 h 39"/>
                <a:gd name="T24" fmla="*/ 24 w 26"/>
                <a:gd name="T25" fmla="*/ 13 h 39"/>
                <a:gd name="T26" fmla="*/ 13 w 26"/>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26" y="13"/>
                  </a:moveTo>
                  <a:cubicBezTo>
                    <a:pt x="26" y="6"/>
                    <a:pt x="20" y="0"/>
                    <a:pt x="13" y="0"/>
                  </a:cubicBezTo>
                  <a:cubicBezTo>
                    <a:pt x="6" y="0"/>
                    <a:pt x="0" y="6"/>
                    <a:pt x="0" y="13"/>
                  </a:cubicBezTo>
                  <a:cubicBezTo>
                    <a:pt x="0" y="16"/>
                    <a:pt x="1" y="18"/>
                    <a:pt x="2" y="20"/>
                  </a:cubicBezTo>
                  <a:cubicBezTo>
                    <a:pt x="2" y="20"/>
                    <a:pt x="2" y="20"/>
                    <a:pt x="2" y="20"/>
                  </a:cubicBezTo>
                  <a:cubicBezTo>
                    <a:pt x="13" y="39"/>
                    <a:pt x="13" y="39"/>
                    <a:pt x="13" y="39"/>
                  </a:cubicBezTo>
                  <a:cubicBezTo>
                    <a:pt x="24" y="20"/>
                    <a:pt x="24" y="20"/>
                    <a:pt x="24" y="20"/>
                  </a:cubicBezTo>
                  <a:cubicBezTo>
                    <a:pt x="24" y="20"/>
                    <a:pt x="24" y="20"/>
                    <a:pt x="24" y="20"/>
                  </a:cubicBezTo>
                  <a:cubicBezTo>
                    <a:pt x="25" y="18"/>
                    <a:pt x="26" y="16"/>
                    <a:pt x="26" y="13"/>
                  </a:cubicBezTo>
                  <a:close/>
                  <a:moveTo>
                    <a:pt x="13" y="24"/>
                  </a:moveTo>
                  <a:cubicBezTo>
                    <a:pt x="7" y="24"/>
                    <a:pt x="2" y="19"/>
                    <a:pt x="2" y="13"/>
                  </a:cubicBezTo>
                  <a:cubicBezTo>
                    <a:pt x="2" y="7"/>
                    <a:pt x="7" y="3"/>
                    <a:pt x="13" y="3"/>
                  </a:cubicBezTo>
                  <a:cubicBezTo>
                    <a:pt x="19" y="3"/>
                    <a:pt x="24" y="7"/>
                    <a:pt x="24" y="13"/>
                  </a:cubicBezTo>
                  <a:cubicBezTo>
                    <a:pt x="24" y="19"/>
                    <a:pt x="19" y="24"/>
                    <a:pt x="13" y="24"/>
                  </a:cubicBezTo>
                  <a:close/>
                </a:path>
              </a:pathLst>
            </a:custGeom>
            <a:solidFill>
              <a:srgbClr val="6F32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a:defRPr/>
              </a:pPr>
              <a:endParaRPr lang="zh-CN" altLang="en-US" sz="1350" kern="0">
                <a:solidFill>
                  <a:prstClr val="black"/>
                </a:solidFill>
                <a:latin typeface="Calibri"/>
                <a:ea typeface="宋体" panose="02010600030101010101" pitchFamily="2" charset="-122"/>
              </a:endParaRPr>
            </a:p>
          </p:txBody>
        </p:sp>
        <p:sp>
          <p:nvSpPr>
            <p:cNvPr id="167" name="Rectangle 166"/>
            <p:cNvSpPr/>
            <p:nvPr/>
          </p:nvSpPr>
          <p:spPr>
            <a:xfrm>
              <a:off x="676337" y="4039798"/>
              <a:ext cx="457181" cy="253916"/>
            </a:xfrm>
            <a:prstGeom prst="rect">
              <a:avLst/>
            </a:prstGeom>
          </p:spPr>
          <p:txBody>
            <a:bodyPr wrap="square">
              <a:spAutoFit/>
            </a:bodyPr>
            <a:lstStyle/>
            <a:p>
              <a:pPr algn="ctr" rtl="1"/>
              <a:r>
                <a:rPr lang="fa-IR" sz="1050" b="1" dirty="0">
                  <a:solidFill>
                    <a:srgbClr val="595959"/>
                  </a:solidFill>
                  <a:latin typeface="Calibri"/>
                  <a:cs typeface="B Nazanin" panose="00000400000000000000" pitchFamily="2" charset="-78"/>
                </a:rPr>
                <a:t>30</a:t>
              </a:r>
              <a:r>
                <a:rPr lang="en-US" sz="1050" dirty="0">
                  <a:solidFill>
                    <a:srgbClr val="595959"/>
                  </a:solidFill>
                  <a:latin typeface="Calibri"/>
                </a:rPr>
                <a:t>˂</a:t>
              </a:r>
            </a:p>
          </p:txBody>
        </p:sp>
      </p:grpSp>
      <p:cxnSp>
        <p:nvCxnSpPr>
          <p:cNvPr id="168" name="Straight Connector 167"/>
          <p:cNvCxnSpPr/>
          <p:nvPr/>
        </p:nvCxnSpPr>
        <p:spPr>
          <a:xfrm>
            <a:off x="6629400" y="968901"/>
            <a:ext cx="0" cy="192024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flipH="1">
            <a:off x="1524000" y="3352800"/>
            <a:ext cx="3749040" cy="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70" name="Group 169"/>
          <p:cNvGrpSpPr/>
          <p:nvPr/>
        </p:nvGrpSpPr>
        <p:grpSpPr>
          <a:xfrm>
            <a:off x="5269912" y="2873900"/>
            <a:ext cx="5394960" cy="3474720"/>
            <a:chOff x="3745912" y="2873900"/>
            <a:chExt cx="5394960" cy="3474720"/>
          </a:xfrm>
        </p:grpSpPr>
        <p:cxnSp>
          <p:nvCxnSpPr>
            <p:cNvPr id="172" name="Straight Connector 171"/>
            <p:cNvCxnSpPr/>
            <p:nvPr/>
          </p:nvCxnSpPr>
          <p:spPr>
            <a:xfrm flipH="1" flipV="1">
              <a:off x="3745912" y="2895600"/>
              <a:ext cx="5394960" cy="7755"/>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a:off x="3764080" y="2873900"/>
              <a:ext cx="0" cy="3474720"/>
            </a:xfrm>
            <a:prstGeom prst="line">
              <a:avLst/>
            </a:prstGeom>
            <a:ln w="571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74" name="Rectangle 173"/>
          <p:cNvSpPr/>
          <p:nvPr/>
        </p:nvSpPr>
        <p:spPr>
          <a:xfrm>
            <a:off x="8961506" y="1312697"/>
            <a:ext cx="1616147" cy="338554"/>
          </a:xfrm>
          <a:prstGeom prst="rect">
            <a:avLst/>
          </a:prstGeom>
        </p:spPr>
        <p:txBody>
          <a:bodyPr wrap="none">
            <a:spAutoFit/>
          </a:bodyPr>
          <a:lstStyle/>
          <a:p>
            <a:pPr algn="r" rtl="1"/>
            <a:r>
              <a:rPr lang="fa-IR" sz="1600" b="1" u="sng" dirty="0">
                <a:solidFill>
                  <a:prstClr val="black">
                    <a:lumMod val="50000"/>
                    <a:lumOff val="50000"/>
                  </a:prstClr>
                </a:solidFill>
                <a:latin typeface="Calibri"/>
                <a:cs typeface="B Nazanin" panose="00000400000000000000" pitchFamily="2" charset="-78"/>
              </a:rPr>
              <a:t>تعداد کل نفرات شرکت</a:t>
            </a:r>
            <a:endParaRPr lang="en-US" sz="1600" u="sng" dirty="0">
              <a:solidFill>
                <a:prstClr val="black">
                  <a:lumMod val="50000"/>
                  <a:lumOff val="50000"/>
                </a:prstClr>
              </a:solidFill>
              <a:latin typeface="Calibri"/>
            </a:endParaRPr>
          </a:p>
        </p:txBody>
      </p:sp>
      <p:sp>
        <p:nvSpPr>
          <p:cNvPr id="175" name="Rectangle 174"/>
          <p:cNvSpPr/>
          <p:nvPr/>
        </p:nvSpPr>
        <p:spPr>
          <a:xfrm>
            <a:off x="4884503" y="1752307"/>
            <a:ext cx="1636987" cy="338554"/>
          </a:xfrm>
          <a:prstGeom prst="rect">
            <a:avLst/>
          </a:prstGeom>
        </p:spPr>
        <p:txBody>
          <a:bodyPr wrap="none">
            <a:spAutoFit/>
          </a:bodyPr>
          <a:lstStyle/>
          <a:p>
            <a:pPr algn="r" rtl="1"/>
            <a:r>
              <a:rPr lang="fa-IR" sz="1600" b="1" u="sng" dirty="0">
                <a:solidFill>
                  <a:prstClr val="black">
                    <a:lumMod val="50000"/>
                    <a:lumOff val="50000"/>
                  </a:prstClr>
                </a:solidFill>
                <a:latin typeface="Calibri"/>
                <a:cs typeface="B Nazanin" panose="00000400000000000000" pitchFamily="2" charset="-78"/>
              </a:rPr>
              <a:t>مدارک تحصیلی پرسنل</a:t>
            </a:r>
          </a:p>
        </p:txBody>
      </p:sp>
      <p:sp>
        <p:nvSpPr>
          <p:cNvPr id="177" name="Rectangle 176"/>
          <p:cNvSpPr/>
          <p:nvPr/>
        </p:nvSpPr>
        <p:spPr>
          <a:xfrm>
            <a:off x="3645847" y="3429000"/>
            <a:ext cx="1588897" cy="338554"/>
          </a:xfrm>
          <a:prstGeom prst="rect">
            <a:avLst/>
          </a:prstGeom>
        </p:spPr>
        <p:txBody>
          <a:bodyPr wrap="none">
            <a:spAutoFit/>
          </a:bodyPr>
          <a:lstStyle/>
          <a:p>
            <a:pPr algn="r" rtl="1"/>
            <a:r>
              <a:rPr lang="fa-IR" sz="1600" b="1" u="sng" dirty="0">
                <a:solidFill>
                  <a:prstClr val="black">
                    <a:lumMod val="50000"/>
                    <a:lumOff val="50000"/>
                  </a:prstClr>
                </a:solidFill>
                <a:latin typeface="Calibri"/>
                <a:cs typeface="B Nazanin" panose="00000400000000000000" pitchFamily="2" charset="-78"/>
              </a:rPr>
              <a:t>گروه های سنی پرسنل</a:t>
            </a:r>
          </a:p>
        </p:txBody>
      </p:sp>
      <p:grpSp>
        <p:nvGrpSpPr>
          <p:cNvPr id="181" name="Group 180"/>
          <p:cNvGrpSpPr/>
          <p:nvPr/>
        </p:nvGrpSpPr>
        <p:grpSpPr>
          <a:xfrm>
            <a:off x="7879778" y="2252661"/>
            <a:ext cx="1081063" cy="320723"/>
            <a:chOff x="6355777" y="2252660"/>
            <a:chExt cx="1081063" cy="320723"/>
          </a:xfrm>
        </p:grpSpPr>
        <p:pic>
          <p:nvPicPr>
            <p:cNvPr id="182" name="Picture 181"/>
            <p:cNvPicPr>
              <a:picLocks noChangeAspect="1"/>
            </p:cNvPicPr>
            <p:nvPr/>
          </p:nvPicPr>
          <p:blipFill>
            <a:blip r:embed="rId3">
              <a:duotone>
                <a:prstClr val="black"/>
                <a:srgbClr val="FF1D05">
                  <a:tint val="45000"/>
                  <a:satMod val="400000"/>
                </a:srgbClr>
              </a:duotone>
            </a:blip>
            <a:stretch>
              <a:fillRect/>
            </a:stretch>
          </p:blipFill>
          <p:spPr>
            <a:xfrm>
              <a:off x="6355777" y="2252660"/>
              <a:ext cx="165183" cy="320040"/>
            </a:xfrm>
            <a:prstGeom prst="rect">
              <a:avLst/>
            </a:prstGeom>
          </p:spPr>
        </p:pic>
        <p:pic>
          <p:nvPicPr>
            <p:cNvPr id="183" name="Picture 182"/>
            <p:cNvPicPr>
              <a:picLocks noChangeAspect="1"/>
            </p:cNvPicPr>
            <p:nvPr/>
          </p:nvPicPr>
          <p:blipFill>
            <a:blip r:embed="rId3">
              <a:duotone>
                <a:prstClr val="black"/>
                <a:srgbClr val="FF1D05">
                  <a:tint val="45000"/>
                  <a:satMod val="400000"/>
                </a:srgbClr>
              </a:duotone>
            </a:blip>
            <a:stretch>
              <a:fillRect/>
            </a:stretch>
          </p:blipFill>
          <p:spPr>
            <a:xfrm>
              <a:off x="6538511" y="2252660"/>
              <a:ext cx="165183" cy="320040"/>
            </a:xfrm>
            <a:prstGeom prst="rect">
              <a:avLst/>
            </a:prstGeom>
          </p:spPr>
        </p:pic>
        <p:pic>
          <p:nvPicPr>
            <p:cNvPr id="184" name="Picture 183"/>
            <p:cNvPicPr>
              <a:picLocks noChangeAspect="1"/>
            </p:cNvPicPr>
            <p:nvPr/>
          </p:nvPicPr>
          <p:blipFill>
            <a:blip r:embed="rId3">
              <a:duotone>
                <a:prstClr val="black"/>
                <a:srgbClr val="FF1D05">
                  <a:tint val="45000"/>
                  <a:satMod val="400000"/>
                </a:srgbClr>
              </a:duotone>
            </a:blip>
            <a:stretch>
              <a:fillRect/>
            </a:stretch>
          </p:blipFill>
          <p:spPr>
            <a:xfrm>
              <a:off x="6718275" y="2252660"/>
              <a:ext cx="165183" cy="320040"/>
            </a:xfrm>
            <a:prstGeom prst="rect">
              <a:avLst/>
            </a:prstGeom>
          </p:spPr>
        </p:pic>
        <p:pic>
          <p:nvPicPr>
            <p:cNvPr id="185" name="Picture 184"/>
            <p:cNvPicPr>
              <a:picLocks noChangeAspect="1"/>
            </p:cNvPicPr>
            <p:nvPr/>
          </p:nvPicPr>
          <p:blipFill>
            <a:blip r:embed="rId3">
              <a:duotone>
                <a:prstClr val="black"/>
                <a:srgbClr val="FF1D05">
                  <a:tint val="45000"/>
                  <a:satMod val="400000"/>
                </a:srgbClr>
              </a:duotone>
            </a:blip>
            <a:stretch>
              <a:fillRect/>
            </a:stretch>
          </p:blipFill>
          <p:spPr>
            <a:xfrm>
              <a:off x="6903901" y="2252660"/>
              <a:ext cx="165183" cy="320040"/>
            </a:xfrm>
            <a:prstGeom prst="rect">
              <a:avLst/>
            </a:prstGeom>
          </p:spPr>
        </p:pic>
        <p:pic>
          <p:nvPicPr>
            <p:cNvPr id="186" name="Picture 185"/>
            <p:cNvPicPr>
              <a:picLocks noChangeAspect="1"/>
            </p:cNvPicPr>
            <p:nvPr/>
          </p:nvPicPr>
          <p:blipFill>
            <a:blip r:embed="rId3">
              <a:duotone>
                <a:prstClr val="black"/>
                <a:srgbClr val="FF1D05">
                  <a:tint val="45000"/>
                  <a:satMod val="400000"/>
                </a:srgbClr>
              </a:duotone>
            </a:blip>
            <a:stretch>
              <a:fillRect/>
            </a:stretch>
          </p:blipFill>
          <p:spPr>
            <a:xfrm>
              <a:off x="7089527" y="2252660"/>
              <a:ext cx="165183" cy="320040"/>
            </a:xfrm>
            <a:prstGeom prst="rect">
              <a:avLst/>
            </a:prstGeom>
          </p:spPr>
        </p:pic>
        <p:pic>
          <p:nvPicPr>
            <p:cNvPr id="193" name="Picture 192"/>
            <p:cNvPicPr>
              <a:picLocks noChangeAspect="1"/>
            </p:cNvPicPr>
            <p:nvPr/>
          </p:nvPicPr>
          <p:blipFill>
            <a:blip r:embed="rId3">
              <a:duotone>
                <a:prstClr val="black"/>
                <a:srgbClr val="FF1D05">
                  <a:tint val="45000"/>
                  <a:satMod val="400000"/>
                </a:srgbClr>
              </a:duotone>
            </a:blip>
            <a:stretch>
              <a:fillRect/>
            </a:stretch>
          </p:blipFill>
          <p:spPr>
            <a:xfrm>
              <a:off x="7271657" y="2253343"/>
              <a:ext cx="165183" cy="320040"/>
            </a:xfrm>
            <a:prstGeom prst="rect">
              <a:avLst/>
            </a:prstGeom>
          </p:spPr>
        </p:pic>
      </p:grpSp>
      <p:grpSp>
        <p:nvGrpSpPr>
          <p:cNvPr id="194" name="Group 193"/>
          <p:cNvGrpSpPr/>
          <p:nvPr/>
        </p:nvGrpSpPr>
        <p:grpSpPr>
          <a:xfrm>
            <a:off x="7892794" y="1814241"/>
            <a:ext cx="1606510" cy="371715"/>
            <a:chOff x="6368794" y="1814240"/>
            <a:chExt cx="1606510" cy="371715"/>
          </a:xfrm>
        </p:grpSpPr>
        <p:pic>
          <p:nvPicPr>
            <p:cNvPr id="195" name="Picture 194"/>
            <p:cNvPicPr>
              <a:picLocks noChangeAspect="1"/>
            </p:cNvPicPr>
            <p:nvPr/>
          </p:nvPicPr>
          <p:blipFill>
            <a:blip r:embed="rId4">
              <a:duotone>
                <a:prstClr val="black"/>
                <a:srgbClr val="00BC00">
                  <a:tint val="45000"/>
                  <a:satMod val="400000"/>
                </a:srgbClr>
              </a:duotone>
              <a:lum bright="-40000"/>
              <a:extLst>
                <a:ext uri="{28A0092B-C50C-407E-A947-70E740481C1C}">
                  <a14:useLocalDpi xmlns:a14="http://schemas.microsoft.com/office/drawing/2010/main" val="0"/>
                </a:ext>
              </a:extLst>
            </a:blip>
            <a:stretch>
              <a:fillRect/>
            </a:stretch>
          </p:blipFill>
          <p:spPr>
            <a:xfrm>
              <a:off x="6547950" y="1820195"/>
              <a:ext cx="146304" cy="365760"/>
            </a:xfrm>
            <a:prstGeom prst="rect">
              <a:avLst/>
            </a:prstGeom>
            <a:noFill/>
            <a:ln>
              <a:noFill/>
            </a:ln>
          </p:spPr>
        </p:pic>
        <p:pic>
          <p:nvPicPr>
            <p:cNvPr id="196" name="Picture 195"/>
            <p:cNvPicPr>
              <a:picLocks noChangeAspect="1"/>
            </p:cNvPicPr>
            <p:nvPr/>
          </p:nvPicPr>
          <p:blipFill>
            <a:blip r:embed="rId4">
              <a:duotone>
                <a:prstClr val="black"/>
                <a:srgbClr val="00BC00">
                  <a:tint val="45000"/>
                  <a:satMod val="400000"/>
                </a:srgbClr>
              </a:duotone>
              <a:lum bright="-40000"/>
              <a:extLst>
                <a:ext uri="{28A0092B-C50C-407E-A947-70E740481C1C}">
                  <a14:useLocalDpi xmlns:a14="http://schemas.microsoft.com/office/drawing/2010/main" val="0"/>
                </a:ext>
              </a:extLst>
            </a:blip>
            <a:stretch>
              <a:fillRect/>
            </a:stretch>
          </p:blipFill>
          <p:spPr>
            <a:xfrm>
              <a:off x="6729658" y="1820195"/>
              <a:ext cx="146304" cy="365760"/>
            </a:xfrm>
            <a:prstGeom prst="rect">
              <a:avLst/>
            </a:prstGeom>
            <a:noFill/>
            <a:ln>
              <a:noFill/>
            </a:ln>
          </p:spPr>
        </p:pic>
        <p:pic>
          <p:nvPicPr>
            <p:cNvPr id="197" name="Picture 196"/>
            <p:cNvPicPr>
              <a:picLocks noChangeAspect="1"/>
            </p:cNvPicPr>
            <p:nvPr/>
          </p:nvPicPr>
          <p:blipFill>
            <a:blip r:embed="rId4">
              <a:duotone>
                <a:prstClr val="black"/>
                <a:srgbClr val="00BC00">
                  <a:tint val="45000"/>
                  <a:satMod val="400000"/>
                </a:srgbClr>
              </a:duotone>
              <a:lum bright="-40000"/>
              <a:extLst>
                <a:ext uri="{28A0092B-C50C-407E-A947-70E740481C1C}">
                  <a14:useLocalDpi xmlns:a14="http://schemas.microsoft.com/office/drawing/2010/main" val="0"/>
                </a:ext>
              </a:extLst>
            </a:blip>
            <a:stretch>
              <a:fillRect/>
            </a:stretch>
          </p:blipFill>
          <p:spPr>
            <a:xfrm>
              <a:off x="6915787" y="1816406"/>
              <a:ext cx="146304" cy="365760"/>
            </a:xfrm>
            <a:prstGeom prst="rect">
              <a:avLst/>
            </a:prstGeom>
            <a:noFill/>
            <a:ln>
              <a:noFill/>
            </a:ln>
          </p:spPr>
        </p:pic>
        <p:pic>
          <p:nvPicPr>
            <p:cNvPr id="198" name="Picture 197"/>
            <p:cNvPicPr>
              <a:picLocks noChangeAspect="1"/>
            </p:cNvPicPr>
            <p:nvPr/>
          </p:nvPicPr>
          <p:blipFill>
            <a:blip r:embed="rId4">
              <a:duotone>
                <a:prstClr val="black"/>
                <a:srgbClr val="00BC00">
                  <a:tint val="45000"/>
                  <a:satMod val="400000"/>
                </a:srgbClr>
              </a:duotone>
              <a:lum bright="-40000"/>
              <a:extLst>
                <a:ext uri="{28A0092B-C50C-407E-A947-70E740481C1C}">
                  <a14:useLocalDpi xmlns:a14="http://schemas.microsoft.com/office/drawing/2010/main" val="0"/>
                </a:ext>
              </a:extLst>
            </a:blip>
            <a:stretch>
              <a:fillRect/>
            </a:stretch>
          </p:blipFill>
          <p:spPr>
            <a:xfrm>
              <a:off x="7097495" y="1816406"/>
              <a:ext cx="146304" cy="365760"/>
            </a:xfrm>
            <a:prstGeom prst="rect">
              <a:avLst/>
            </a:prstGeom>
            <a:noFill/>
            <a:ln>
              <a:noFill/>
            </a:ln>
          </p:spPr>
        </p:pic>
        <p:pic>
          <p:nvPicPr>
            <p:cNvPr id="199" name="Picture 198"/>
            <p:cNvPicPr>
              <a:picLocks noChangeAspect="1"/>
            </p:cNvPicPr>
            <p:nvPr/>
          </p:nvPicPr>
          <p:blipFill>
            <a:blip r:embed="rId4">
              <a:duotone>
                <a:prstClr val="black"/>
                <a:srgbClr val="00BC00">
                  <a:tint val="45000"/>
                  <a:satMod val="400000"/>
                </a:srgbClr>
              </a:duotone>
              <a:lum bright="-40000"/>
              <a:extLst>
                <a:ext uri="{28A0092B-C50C-407E-A947-70E740481C1C}">
                  <a14:useLocalDpi xmlns:a14="http://schemas.microsoft.com/office/drawing/2010/main" val="0"/>
                </a:ext>
              </a:extLst>
            </a:blip>
            <a:stretch>
              <a:fillRect/>
            </a:stretch>
          </p:blipFill>
          <p:spPr>
            <a:xfrm>
              <a:off x="7282637" y="1814240"/>
              <a:ext cx="146304" cy="365760"/>
            </a:xfrm>
            <a:prstGeom prst="rect">
              <a:avLst/>
            </a:prstGeom>
            <a:noFill/>
            <a:ln>
              <a:noFill/>
            </a:ln>
          </p:spPr>
        </p:pic>
        <p:pic>
          <p:nvPicPr>
            <p:cNvPr id="200" name="Picture 199"/>
            <p:cNvPicPr>
              <a:picLocks noChangeAspect="1"/>
            </p:cNvPicPr>
            <p:nvPr/>
          </p:nvPicPr>
          <p:blipFill>
            <a:blip r:embed="rId4">
              <a:duotone>
                <a:prstClr val="black"/>
                <a:srgbClr val="00BC00">
                  <a:tint val="45000"/>
                  <a:satMod val="400000"/>
                </a:srgbClr>
              </a:duotone>
              <a:lum bright="-40000"/>
              <a:extLst>
                <a:ext uri="{28A0092B-C50C-407E-A947-70E740481C1C}">
                  <a14:useLocalDpi xmlns:a14="http://schemas.microsoft.com/office/drawing/2010/main" val="0"/>
                </a:ext>
              </a:extLst>
            </a:blip>
            <a:stretch>
              <a:fillRect/>
            </a:stretch>
          </p:blipFill>
          <p:spPr>
            <a:xfrm>
              <a:off x="7464345" y="1814240"/>
              <a:ext cx="146304" cy="365760"/>
            </a:xfrm>
            <a:prstGeom prst="rect">
              <a:avLst/>
            </a:prstGeom>
            <a:noFill/>
            <a:ln>
              <a:noFill/>
            </a:ln>
          </p:spPr>
        </p:pic>
        <p:pic>
          <p:nvPicPr>
            <p:cNvPr id="201" name="Picture 200"/>
            <p:cNvPicPr>
              <a:picLocks noChangeAspect="1"/>
            </p:cNvPicPr>
            <p:nvPr/>
          </p:nvPicPr>
          <p:blipFill>
            <a:blip r:embed="rId4">
              <a:duotone>
                <a:prstClr val="black"/>
                <a:srgbClr val="00BC00">
                  <a:tint val="45000"/>
                  <a:satMod val="400000"/>
                </a:srgbClr>
              </a:duotone>
              <a:lum bright="-40000"/>
              <a:extLst>
                <a:ext uri="{28A0092B-C50C-407E-A947-70E740481C1C}">
                  <a14:useLocalDpi xmlns:a14="http://schemas.microsoft.com/office/drawing/2010/main" val="0"/>
                </a:ext>
              </a:extLst>
            </a:blip>
            <a:stretch>
              <a:fillRect/>
            </a:stretch>
          </p:blipFill>
          <p:spPr>
            <a:xfrm>
              <a:off x="7650474" y="1818608"/>
              <a:ext cx="146304" cy="365760"/>
            </a:xfrm>
            <a:prstGeom prst="rect">
              <a:avLst/>
            </a:prstGeom>
            <a:noFill/>
            <a:ln>
              <a:noFill/>
            </a:ln>
          </p:spPr>
        </p:pic>
        <p:pic>
          <p:nvPicPr>
            <p:cNvPr id="202" name="Picture 201"/>
            <p:cNvPicPr>
              <a:picLocks noChangeAspect="1"/>
            </p:cNvPicPr>
            <p:nvPr/>
          </p:nvPicPr>
          <p:blipFill>
            <a:blip r:embed="rId4">
              <a:duotone>
                <a:prstClr val="black"/>
                <a:srgbClr val="00BC00">
                  <a:tint val="45000"/>
                  <a:satMod val="400000"/>
                </a:srgbClr>
              </a:duotone>
              <a:lum bright="-40000"/>
              <a:extLst>
                <a:ext uri="{28A0092B-C50C-407E-A947-70E740481C1C}">
                  <a14:useLocalDpi xmlns:a14="http://schemas.microsoft.com/office/drawing/2010/main" val="0"/>
                </a:ext>
              </a:extLst>
            </a:blip>
            <a:stretch>
              <a:fillRect/>
            </a:stretch>
          </p:blipFill>
          <p:spPr>
            <a:xfrm>
              <a:off x="6368794" y="1814240"/>
              <a:ext cx="146304" cy="365760"/>
            </a:xfrm>
            <a:prstGeom prst="rect">
              <a:avLst/>
            </a:prstGeom>
            <a:noFill/>
            <a:ln>
              <a:noFill/>
            </a:ln>
          </p:spPr>
        </p:pic>
        <p:pic>
          <p:nvPicPr>
            <p:cNvPr id="203" name="Picture 202"/>
            <p:cNvPicPr>
              <a:picLocks noChangeAspect="1"/>
            </p:cNvPicPr>
            <p:nvPr/>
          </p:nvPicPr>
          <p:blipFill>
            <a:blip r:embed="rId4">
              <a:duotone>
                <a:prstClr val="black"/>
                <a:srgbClr val="00BC00">
                  <a:tint val="45000"/>
                  <a:satMod val="400000"/>
                </a:srgbClr>
              </a:duotone>
              <a:lum bright="-40000"/>
              <a:extLst>
                <a:ext uri="{28A0092B-C50C-407E-A947-70E740481C1C}">
                  <a14:useLocalDpi xmlns:a14="http://schemas.microsoft.com/office/drawing/2010/main" val="0"/>
                </a:ext>
              </a:extLst>
            </a:blip>
            <a:stretch>
              <a:fillRect/>
            </a:stretch>
          </p:blipFill>
          <p:spPr>
            <a:xfrm>
              <a:off x="7829000" y="1814254"/>
              <a:ext cx="146304" cy="365760"/>
            </a:xfrm>
            <a:prstGeom prst="rect">
              <a:avLst/>
            </a:prstGeom>
            <a:noFill/>
            <a:ln>
              <a:noFill/>
            </a:ln>
          </p:spPr>
        </p:pic>
      </p:grpSp>
      <p:grpSp>
        <p:nvGrpSpPr>
          <p:cNvPr id="204" name="Group 203"/>
          <p:cNvGrpSpPr/>
          <p:nvPr/>
        </p:nvGrpSpPr>
        <p:grpSpPr>
          <a:xfrm>
            <a:off x="5560659" y="3615044"/>
            <a:ext cx="4833356" cy="2313709"/>
            <a:chOff x="4036659" y="3615043"/>
            <a:chExt cx="4833356" cy="2313709"/>
          </a:xfrm>
        </p:grpSpPr>
        <p:graphicFrame>
          <p:nvGraphicFramePr>
            <p:cNvPr id="205" name="Chart 204"/>
            <p:cNvGraphicFramePr/>
            <p:nvPr/>
          </p:nvGraphicFramePr>
          <p:xfrm>
            <a:off x="4833710" y="3615043"/>
            <a:ext cx="3098766" cy="2313709"/>
          </p:xfrm>
          <a:graphic>
            <a:graphicData uri="http://schemas.openxmlformats.org/drawingml/2006/chart">
              <c:chart xmlns:c="http://schemas.openxmlformats.org/drawingml/2006/chart" xmlns:r="http://schemas.openxmlformats.org/officeDocument/2006/relationships" r:id="rId5"/>
            </a:graphicData>
          </a:graphic>
        </p:graphicFrame>
        <p:sp>
          <p:nvSpPr>
            <p:cNvPr id="206" name="Rectangle 205"/>
            <p:cNvSpPr/>
            <p:nvPr/>
          </p:nvSpPr>
          <p:spPr>
            <a:xfrm>
              <a:off x="7041215" y="5226785"/>
              <a:ext cx="18288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r" rtl="1"/>
              <a:endParaRPr lang="en-US">
                <a:solidFill>
                  <a:prstClr val="white"/>
                </a:solidFill>
                <a:latin typeface="Calibri"/>
              </a:endParaRPr>
            </a:p>
          </p:txBody>
        </p:sp>
        <p:sp>
          <p:nvSpPr>
            <p:cNvPr id="207" name="Rectangle 206"/>
            <p:cNvSpPr/>
            <p:nvPr/>
          </p:nvSpPr>
          <p:spPr>
            <a:xfrm>
              <a:off x="4036659" y="3940011"/>
              <a:ext cx="1828800" cy="228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r" rtl="1"/>
              <a:endParaRPr lang="en-US">
                <a:solidFill>
                  <a:prstClr val="white"/>
                </a:solidFill>
                <a:latin typeface="Calibri"/>
              </a:endParaRPr>
            </a:p>
          </p:txBody>
        </p:sp>
      </p:grpSp>
      <p:sp>
        <p:nvSpPr>
          <p:cNvPr id="208" name="TextBox 207"/>
          <p:cNvSpPr txBox="1"/>
          <p:nvPr/>
        </p:nvSpPr>
        <p:spPr>
          <a:xfrm>
            <a:off x="7272100" y="4232482"/>
            <a:ext cx="1380537" cy="1077218"/>
          </a:xfrm>
          <a:prstGeom prst="rect">
            <a:avLst/>
          </a:prstGeom>
          <a:noFill/>
        </p:spPr>
        <p:txBody>
          <a:bodyPr wrap="square" rtlCol="0">
            <a:spAutoFit/>
          </a:bodyPr>
          <a:lstStyle/>
          <a:p>
            <a:pPr algn="ctr" rtl="1"/>
            <a:r>
              <a:rPr lang="fa-IR" sz="4000" b="1" dirty="0">
                <a:solidFill>
                  <a:prstClr val="black">
                    <a:lumMod val="50000"/>
                    <a:lumOff val="50000"/>
                  </a:prstClr>
                </a:solidFill>
                <a:latin typeface="Calibri"/>
                <a:cs typeface="B Nazanin" panose="00000400000000000000" pitchFamily="2" charset="-78"/>
              </a:rPr>
              <a:t>3260</a:t>
            </a:r>
            <a:endParaRPr lang="fa-IR" sz="2400" b="1" dirty="0">
              <a:solidFill>
                <a:prstClr val="black">
                  <a:lumMod val="50000"/>
                  <a:lumOff val="50000"/>
                </a:prstClr>
              </a:solidFill>
              <a:latin typeface="Calibri"/>
              <a:cs typeface="B Nazanin" panose="00000400000000000000" pitchFamily="2" charset="-78"/>
            </a:endParaRPr>
          </a:p>
          <a:p>
            <a:pPr algn="ctr" rtl="1"/>
            <a:r>
              <a:rPr lang="fa-IR" sz="2400" dirty="0">
                <a:solidFill>
                  <a:prstClr val="black">
                    <a:lumMod val="50000"/>
                    <a:lumOff val="50000"/>
                  </a:prstClr>
                </a:solidFill>
                <a:latin typeface="Calibri"/>
                <a:cs typeface="B Nazanin" panose="00000400000000000000" pitchFamily="2" charset="-78"/>
              </a:rPr>
              <a:t>نفر- ساعت</a:t>
            </a:r>
            <a:endParaRPr lang="en-US" sz="2400" dirty="0">
              <a:solidFill>
                <a:prstClr val="black">
                  <a:lumMod val="50000"/>
                  <a:lumOff val="50000"/>
                </a:prstClr>
              </a:solidFill>
              <a:latin typeface="Calibri"/>
              <a:cs typeface="B Nazanin" panose="00000400000000000000" pitchFamily="2" charset="-78"/>
            </a:endParaRPr>
          </a:p>
        </p:txBody>
      </p:sp>
      <p:sp>
        <p:nvSpPr>
          <p:cNvPr id="209" name="TextBox 208"/>
          <p:cNvSpPr txBox="1"/>
          <p:nvPr/>
        </p:nvSpPr>
        <p:spPr>
          <a:xfrm>
            <a:off x="8628180" y="4650938"/>
            <a:ext cx="1814652" cy="1631216"/>
          </a:xfrm>
          <a:prstGeom prst="rect">
            <a:avLst/>
          </a:prstGeom>
          <a:noFill/>
        </p:spPr>
        <p:txBody>
          <a:bodyPr wrap="square" rtlCol="0">
            <a:spAutoFit/>
          </a:bodyPr>
          <a:lstStyle/>
          <a:p>
            <a:pPr algn="ctr" rtl="1"/>
            <a:r>
              <a:rPr lang="fa-IR" b="1" u="sng" dirty="0">
                <a:solidFill>
                  <a:srgbClr val="4F81BD"/>
                </a:solidFill>
                <a:latin typeface="Calibri"/>
                <a:cs typeface="B Nazanin" panose="00000400000000000000" pitchFamily="2" charset="-78"/>
              </a:rPr>
              <a:t>پرسنل شرکت</a:t>
            </a:r>
            <a:endParaRPr lang="fa-IR" sz="2400" b="1" u="sng" dirty="0">
              <a:solidFill>
                <a:srgbClr val="4F81BD"/>
              </a:solidFill>
              <a:latin typeface="Calibri"/>
              <a:cs typeface="B Nazanin" panose="00000400000000000000" pitchFamily="2" charset="-78"/>
            </a:endParaRPr>
          </a:p>
          <a:p>
            <a:pPr algn="ctr" rtl="1"/>
            <a:r>
              <a:rPr lang="fa-IR" b="1" dirty="0">
                <a:solidFill>
                  <a:srgbClr val="4F81BD"/>
                </a:solidFill>
                <a:latin typeface="Calibri"/>
                <a:cs typeface="B Nazanin" panose="00000400000000000000" pitchFamily="2" charset="-78"/>
              </a:rPr>
              <a:t>1740</a:t>
            </a:r>
            <a:r>
              <a:rPr lang="fa-IR" sz="1100" b="1" dirty="0">
                <a:solidFill>
                  <a:srgbClr val="4F81BD"/>
                </a:solidFill>
                <a:latin typeface="Calibri"/>
                <a:cs typeface="B Nazanin" panose="00000400000000000000" pitchFamily="2" charset="-78"/>
              </a:rPr>
              <a:t> </a:t>
            </a:r>
            <a:r>
              <a:rPr lang="fa-IR" sz="1400" dirty="0">
                <a:solidFill>
                  <a:srgbClr val="4F81BD"/>
                </a:solidFill>
                <a:latin typeface="Calibri"/>
                <a:cs typeface="B Nazanin" panose="00000400000000000000" pitchFamily="2" charset="-78"/>
              </a:rPr>
              <a:t>نفر- ساعت</a:t>
            </a:r>
          </a:p>
          <a:p>
            <a:pPr algn="ctr" rtl="1"/>
            <a:endParaRPr lang="fa-IR" sz="1600" b="1" dirty="0">
              <a:solidFill>
                <a:srgbClr val="4F81BD"/>
              </a:solidFill>
              <a:latin typeface="Calibri"/>
              <a:cs typeface="B Nazanin" panose="00000400000000000000" pitchFamily="2" charset="-78"/>
            </a:endParaRPr>
          </a:p>
          <a:p>
            <a:pPr marL="169863" indent="-115888" algn="ctr" rtl="1">
              <a:buFont typeface="Arial" panose="020B0604020202020204" pitchFamily="34" charset="0"/>
              <a:buChar char="•"/>
            </a:pPr>
            <a:r>
              <a:rPr lang="fa-IR" sz="1200" dirty="0">
                <a:solidFill>
                  <a:srgbClr val="4F81BD"/>
                </a:solidFill>
                <a:latin typeface="Calibri"/>
                <a:cs typeface="B Nazanin" panose="00000400000000000000" pitchFamily="2" charset="-78"/>
              </a:rPr>
              <a:t>دوره آموزشی شبکه </a:t>
            </a:r>
            <a:r>
              <a:rPr lang="en-US" sz="1200" dirty="0">
                <a:solidFill>
                  <a:srgbClr val="4F81BD"/>
                </a:solidFill>
                <a:latin typeface="Calibri"/>
                <a:cs typeface="B Nazanin" panose="00000400000000000000" pitchFamily="2" charset="-78"/>
              </a:rPr>
              <a:t>4G</a:t>
            </a:r>
            <a:endParaRPr lang="fa-IR" sz="1200" dirty="0">
              <a:solidFill>
                <a:srgbClr val="4F81BD"/>
              </a:solidFill>
              <a:latin typeface="Calibri"/>
              <a:cs typeface="B Nazanin" panose="00000400000000000000" pitchFamily="2" charset="-78"/>
            </a:endParaRPr>
          </a:p>
          <a:p>
            <a:pPr marL="169863" indent="-115888" algn="ctr" rtl="1">
              <a:buFont typeface="Arial" panose="020B0604020202020204" pitchFamily="34" charset="0"/>
              <a:buChar char="•"/>
            </a:pPr>
            <a:r>
              <a:rPr lang="fa-IR" sz="1200" dirty="0">
                <a:solidFill>
                  <a:srgbClr val="4F81BD"/>
                </a:solidFill>
                <a:latin typeface="Calibri"/>
                <a:cs typeface="B Nazanin" panose="00000400000000000000" pitchFamily="2" charset="-78"/>
              </a:rPr>
              <a:t>دوره آموزشی شبکه </a:t>
            </a:r>
            <a:r>
              <a:rPr lang="en-US" sz="1200" dirty="0">
                <a:solidFill>
                  <a:srgbClr val="4F81BD"/>
                </a:solidFill>
                <a:latin typeface="Calibri"/>
                <a:cs typeface="B Nazanin" panose="00000400000000000000" pitchFamily="2" charset="-78"/>
              </a:rPr>
              <a:t>3G</a:t>
            </a:r>
          </a:p>
          <a:p>
            <a:pPr marL="169863" indent="-115888" algn="ctr" rtl="1">
              <a:buFont typeface="Arial" panose="020B0604020202020204" pitchFamily="34" charset="0"/>
              <a:buChar char="•"/>
            </a:pPr>
            <a:r>
              <a:rPr lang="fa-IR" sz="1200" dirty="0">
                <a:solidFill>
                  <a:srgbClr val="4F81BD"/>
                </a:solidFill>
                <a:latin typeface="Calibri"/>
                <a:cs typeface="B Nazanin" panose="00000400000000000000" pitchFamily="2" charset="-78"/>
              </a:rPr>
              <a:t>دوره آموزشی شبکه </a:t>
            </a:r>
            <a:r>
              <a:rPr lang="en-US" sz="1200" dirty="0">
                <a:solidFill>
                  <a:srgbClr val="4F81BD"/>
                </a:solidFill>
                <a:latin typeface="Calibri"/>
                <a:cs typeface="B Nazanin" panose="00000400000000000000" pitchFamily="2" charset="-78"/>
              </a:rPr>
              <a:t>2G</a:t>
            </a:r>
          </a:p>
          <a:p>
            <a:pPr marL="53975" algn="ctr" rtl="1"/>
            <a:endParaRPr lang="en-US" sz="1200" dirty="0">
              <a:solidFill>
                <a:srgbClr val="4F81BD"/>
              </a:solidFill>
              <a:latin typeface="Calibri"/>
              <a:cs typeface="B Nazanin" panose="00000400000000000000" pitchFamily="2" charset="-78"/>
            </a:endParaRPr>
          </a:p>
        </p:txBody>
      </p:sp>
      <p:sp>
        <p:nvSpPr>
          <p:cNvPr id="210" name="Rectangle 209"/>
          <p:cNvSpPr/>
          <p:nvPr/>
        </p:nvSpPr>
        <p:spPr>
          <a:xfrm>
            <a:off x="5809900" y="2952177"/>
            <a:ext cx="4742324" cy="338554"/>
          </a:xfrm>
          <a:prstGeom prst="rect">
            <a:avLst/>
          </a:prstGeom>
        </p:spPr>
        <p:txBody>
          <a:bodyPr wrap="none">
            <a:spAutoFit/>
          </a:bodyPr>
          <a:lstStyle/>
          <a:p>
            <a:pPr algn="r" rtl="1"/>
            <a:r>
              <a:rPr lang="fa-IR" sz="1600" b="1" u="sng" dirty="0">
                <a:solidFill>
                  <a:prstClr val="black">
                    <a:lumMod val="50000"/>
                    <a:lumOff val="50000"/>
                  </a:prstClr>
                </a:solidFill>
                <a:latin typeface="Calibri"/>
                <a:cs typeface="B Nazanin" panose="00000400000000000000" pitchFamily="2" charset="-78"/>
              </a:rPr>
              <a:t>میزان نفر-ساعت آموزش برگزار شده در حوزه معاونت های </a:t>
            </a:r>
            <a:r>
              <a:rPr lang="en-US" sz="1600" b="1" u="sng" dirty="0">
                <a:solidFill>
                  <a:prstClr val="black">
                    <a:lumMod val="50000"/>
                    <a:lumOff val="50000"/>
                  </a:prstClr>
                </a:solidFill>
                <a:latin typeface="Calibri"/>
                <a:cs typeface="B Nazanin" panose="00000400000000000000" pitchFamily="2" charset="-78"/>
              </a:rPr>
              <a:t>CTO</a:t>
            </a:r>
            <a:r>
              <a:rPr lang="fa-IR" sz="1600" b="1" u="sng" dirty="0">
                <a:solidFill>
                  <a:prstClr val="black">
                    <a:lumMod val="50000"/>
                    <a:lumOff val="50000"/>
                  </a:prstClr>
                </a:solidFill>
                <a:latin typeface="Calibri"/>
                <a:cs typeface="B Nazanin" panose="00000400000000000000" pitchFamily="2" charset="-78"/>
              </a:rPr>
              <a:t> و </a:t>
            </a:r>
            <a:r>
              <a:rPr lang="en-US" sz="1600" b="1" u="sng" dirty="0">
                <a:solidFill>
                  <a:prstClr val="black">
                    <a:lumMod val="50000"/>
                    <a:lumOff val="50000"/>
                  </a:prstClr>
                </a:solidFill>
                <a:latin typeface="Calibri"/>
                <a:cs typeface="B Nazanin" panose="00000400000000000000" pitchFamily="2" charset="-78"/>
              </a:rPr>
              <a:t>CISO</a:t>
            </a:r>
            <a:endParaRPr lang="en-US" sz="1600" u="sng" dirty="0">
              <a:solidFill>
                <a:prstClr val="black">
                  <a:lumMod val="50000"/>
                  <a:lumOff val="50000"/>
                </a:prstClr>
              </a:solidFill>
              <a:latin typeface="Calibri"/>
            </a:endParaRPr>
          </a:p>
        </p:txBody>
      </p:sp>
      <p:grpSp>
        <p:nvGrpSpPr>
          <p:cNvPr id="211" name="Group 210"/>
          <p:cNvGrpSpPr/>
          <p:nvPr/>
        </p:nvGrpSpPr>
        <p:grpSpPr>
          <a:xfrm>
            <a:off x="5420172" y="3337952"/>
            <a:ext cx="1831899" cy="2238720"/>
            <a:chOff x="3896171" y="3337952"/>
            <a:chExt cx="1831899" cy="2238720"/>
          </a:xfrm>
        </p:grpSpPr>
        <p:sp>
          <p:nvSpPr>
            <p:cNvPr id="212" name="TextBox 211"/>
            <p:cNvSpPr txBox="1"/>
            <p:nvPr/>
          </p:nvSpPr>
          <p:spPr>
            <a:xfrm>
              <a:off x="4102114" y="3337952"/>
              <a:ext cx="1625956" cy="892552"/>
            </a:xfrm>
            <a:prstGeom prst="rect">
              <a:avLst/>
            </a:prstGeom>
            <a:noFill/>
          </p:spPr>
          <p:txBody>
            <a:bodyPr wrap="square" rtlCol="0">
              <a:spAutoFit/>
            </a:bodyPr>
            <a:lstStyle/>
            <a:p>
              <a:pPr algn="ctr" rtl="1"/>
              <a:r>
                <a:rPr lang="fa-IR" b="1" u="sng" dirty="0">
                  <a:solidFill>
                    <a:srgbClr val="C0504D"/>
                  </a:solidFill>
                  <a:latin typeface="Calibri"/>
                  <a:cs typeface="B Nazanin" panose="00000400000000000000" pitchFamily="2" charset="-78"/>
                </a:rPr>
                <a:t>پرسنل کارفرما</a:t>
              </a:r>
              <a:endParaRPr lang="fa-IR" sz="2400" b="1" u="sng" dirty="0">
                <a:solidFill>
                  <a:srgbClr val="C0504D"/>
                </a:solidFill>
                <a:latin typeface="Calibri"/>
                <a:cs typeface="B Nazanin" panose="00000400000000000000" pitchFamily="2" charset="-78"/>
              </a:endParaRPr>
            </a:p>
            <a:p>
              <a:pPr algn="ctr" rtl="1"/>
              <a:r>
                <a:rPr lang="fa-IR" sz="2000" b="1" dirty="0">
                  <a:solidFill>
                    <a:srgbClr val="C0504D"/>
                  </a:solidFill>
                  <a:latin typeface="Calibri"/>
                  <a:cs typeface="B Nazanin" panose="00000400000000000000" pitchFamily="2" charset="-78"/>
                </a:rPr>
                <a:t>1520</a:t>
              </a:r>
              <a:r>
                <a:rPr lang="fa-IR" sz="1200" b="1" dirty="0">
                  <a:solidFill>
                    <a:srgbClr val="C0504D"/>
                  </a:solidFill>
                  <a:latin typeface="Calibri"/>
                  <a:cs typeface="B Nazanin" panose="00000400000000000000" pitchFamily="2" charset="-78"/>
                </a:rPr>
                <a:t> </a:t>
              </a:r>
              <a:r>
                <a:rPr lang="fa-IR" sz="1400" dirty="0">
                  <a:solidFill>
                    <a:srgbClr val="C0504D"/>
                  </a:solidFill>
                  <a:latin typeface="Calibri"/>
                  <a:cs typeface="B Nazanin" panose="00000400000000000000" pitchFamily="2" charset="-78"/>
                </a:rPr>
                <a:t>نفر- ساعت</a:t>
              </a:r>
            </a:p>
            <a:p>
              <a:pPr algn="ctr" rtl="1"/>
              <a:endParaRPr lang="fa-IR" sz="1400" b="1" dirty="0">
                <a:solidFill>
                  <a:srgbClr val="4F81BD"/>
                </a:solidFill>
                <a:latin typeface="Calibri"/>
                <a:cs typeface="B Nazanin" panose="00000400000000000000" pitchFamily="2" charset="-78"/>
              </a:endParaRPr>
            </a:p>
          </p:txBody>
        </p:sp>
        <p:sp>
          <p:nvSpPr>
            <p:cNvPr id="213" name="Rectangle 212"/>
            <p:cNvSpPr/>
            <p:nvPr/>
          </p:nvSpPr>
          <p:spPr>
            <a:xfrm>
              <a:off x="3896171" y="4154744"/>
              <a:ext cx="1590229" cy="1421928"/>
            </a:xfrm>
            <a:prstGeom prst="rect">
              <a:avLst/>
            </a:prstGeom>
          </p:spPr>
          <p:txBody>
            <a:bodyPr wrap="square">
              <a:spAutoFit/>
            </a:bodyPr>
            <a:lstStyle/>
            <a:p>
              <a:pPr marL="171450" indent="-117475" algn="justLow" rtl="1">
                <a:lnSpc>
                  <a:spcPct val="90000"/>
                </a:lnSpc>
                <a:buFont typeface="Arial" panose="020B0604020202020204" pitchFamily="34" charset="0"/>
                <a:buChar char="•"/>
              </a:pPr>
              <a:r>
                <a:rPr lang="fa-IR" sz="1200" dirty="0">
                  <a:solidFill>
                    <a:srgbClr val="C0504D"/>
                  </a:solidFill>
                  <a:latin typeface="Calibri"/>
                  <a:cs typeface="B Nazanin" panose="00000400000000000000" pitchFamily="2" charset="-78"/>
                </a:rPr>
                <a:t>دوره آموزشی ارائه راهکارهای امنیتی و پلت فرم ویروس کاو</a:t>
              </a:r>
            </a:p>
            <a:p>
              <a:pPr marL="171450" indent="-117475" algn="justLow" rtl="1">
                <a:lnSpc>
                  <a:spcPct val="90000"/>
                </a:lnSpc>
                <a:buFont typeface="Arial" panose="020B0604020202020204" pitchFamily="34" charset="0"/>
                <a:buChar char="•"/>
              </a:pPr>
              <a:r>
                <a:rPr lang="fa-IR" sz="1200" dirty="0">
                  <a:solidFill>
                    <a:srgbClr val="C0504D"/>
                  </a:solidFill>
                  <a:latin typeface="Calibri"/>
                  <a:cs typeface="B Nazanin" panose="00000400000000000000" pitchFamily="2" charset="-78"/>
                </a:rPr>
                <a:t>دوره آموزشی ارائه راهکار های </a:t>
              </a:r>
              <a:r>
                <a:rPr lang="en-US" sz="1200" dirty="0">
                  <a:solidFill>
                    <a:srgbClr val="C0504D"/>
                  </a:solidFill>
                  <a:latin typeface="Calibri"/>
                  <a:cs typeface="B Nazanin" panose="00000400000000000000" pitchFamily="2" charset="-78"/>
                </a:rPr>
                <a:t>Cache</a:t>
              </a:r>
              <a:r>
                <a:rPr lang="fa-IR" sz="1200" dirty="0">
                  <a:solidFill>
                    <a:srgbClr val="C0504D"/>
                  </a:solidFill>
                  <a:latin typeface="Calibri"/>
                  <a:cs typeface="B Nazanin" panose="00000400000000000000" pitchFamily="2" charset="-78"/>
                </a:rPr>
                <a:t> و </a:t>
              </a:r>
              <a:r>
                <a:rPr lang="en-US" sz="1200" dirty="0">
                  <a:solidFill>
                    <a:srgbClr val="C0504D"/>
                  </a:solidFill>
                  <a:latin typeface="Calibri"/>
                  <a:cs typeface="B Nazanin" panose="00000400000000000000" pitchFamily="2" charset="-78"/>
                </a:rPr>
                <a:t>CDN</a:t>
              </a:r>
              <a:r>
                <a:rPr lang="fa-IR" sz="1200" dirty="0">
                  <a:solidFill>
                    <a:srgbClr val="C0504D"/>
                  </a:solidFill>
                  <a:latin typeface="Calibri"/>
                  <a:cs typeface="B Nazanin" panose="00000400000000000000" pitchFamily="2" charset="-78"/>
                </a:rPr>
                <a:t>،</a:t>
              </a:r>
              <a:r>
                <a:rPr lang="en-US" sz="1200" dirty="0">
                  <a:solidFill>
                    <a:srgbClr val="C0504D"/>
                  </a:solidFill>
                  <a:latin typeface="Calibri"/>
                  <a:cs typeface="B Nazanin" panose="00000400000000000000" pitchFamily="2" charset="-78"/>
                </a:rPr>
                <a:t>DNS</a:t>
              </a:r>
              <a:r>
                <a:rPr lang="fa-IR" sz="1200" dirty="0">
                  <a:solidFill>
                    <a:srgbClr val="C0504D"/>
                  </a:solidFill>
                  <a:latin typeface="Calibri"/>
                  <a:cs typeface="B Nazanin" panose="00000400000000000000" pitchFamily="2" charset="-78"/>
                </a:rPr>
                <a:t>، </a:t>
              </a:r>
              <a:r>
                <a:rPr lang="en-US" sz="1200" dirty="0">
                  <a:solidFill>
                    <a:srgbClr val="C0504D"/>
                  </a:solidFill>
                  <a:latin typeface="Calibri"/>
                  <a:cs typeface="B Nazanin" panose="00000400000000000000" pitchFamily="2" charset="-78"/>
                </a:rPr>
                <a:t>ACS</a:t>
              </a:r>
              <a:r>
                <a:rPr lang="fa-IR" sz="1200" dirty="0">
                  <a:solidFill>
                    <a:srgbClr val="C0504D"/>
                  </a:solidFill>
                  <a:latin typeface="Calibri"/>
                  <a:cs typeface="B Nazanin" panose="00000400000000000000" pitchFamily="2" charset="-78"/>
                </a:rPr>
                <a:t>،</a:t>
              </a:r>
              <a:r>
                <a:rPr lang="en-US" sz="1200" dirty="0">
                  <a:solidFill>
                    <a:srgbClr val="C0504D"/>
                  </a:solidFill>
                  <a:latin typeface="Calibri"/>
                  <a:cs typeface="B Nazanin" panose="00000400000000000000" pitchFamily="2" charset="-78"/>
                </a:rPr>
                <a:t>PCEF </a:t>
              </a:r>
              <a:r>
                <a:rPr lang="fa-IR" sz="1200" dirty="0">
                  <a:solidFill>
                    <a:srgbClr val="C0504D"/>
                  </a:solidFill>
                  <a:latin typeface="Calibri"/>
                  <a:cs typeface="B Nazanin" panose="00000400000000000000" pitchFamily="2" charset="-78"/>
                </a:rPr>
                <a:t>و شبکه های موبایل</a:t>
              </a:r>
              <a:endParaRPr lang="en-US" sz="1200" dirty="0">
                <a:solidFill>
                  <a:srgbClr val="C0504D"/>
                </a:solidFill>
                <a:latin typeface="Calibri"/>
                <a:cs typeface="B Nazanin" panose="00000400000000000000" pitchFamily="2" charset="-78"/>
              </a:endParaRPr>
            </a:p>
          </p:txBody>
        </p:sp>
      </p:grpSp>
    </p:spTree>
    <p:extLst>
      <p:ext uri="{BB962C8B-B14F-4D97-AF65-F5344CB8AC3E}">
        <p14:creationId xmlns:p14="http://schemas.microsoft.com/office/powerpoint/2010/main" val="1838178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roup 43"/>
          <p:cNvGrpSpPr/>
          <p:nvPr/>
        </p:nvGrpSpPr>
        <p:grpSpPr>
          <a:xfrm>
            <a:off x="5046132" y="3302444"/>
            <a:ext cx="261342" cy="348854"/>
            <a:chOff x="2639219" y="3510757"/>
            <a:chExt cx="348456" cy="465138"/>
          </a:xfrm>
          <a:solidFill>
            <a:sysClr val="window" lastClr="FFFFFF"/>
          </a:solidFill>
        </p:grpSpPr>
        <p:sp>
          <p:nvSpPr>
            <p:cNvPr id="45"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6" fontAlgn="base" hangingPunct="0">
                <a:spcBef>
                  <a:spcPct val="0"/>
                </a:spcBef>
                <a:spcAft>
                  <a:spcPct val="0"/>
                </a:spcAft>
                <a:defRPr/>
              </a:pPr>
              <a:endParaRPr lang="en-US" sz="1125" kern="0">
                <a:solidFill>
                  <a:srgbClr val="FFFFFF"/>
                </a:solidFill>
                <a:effectLst>
                  <a:outerShdw blurRad="38100" dist="38100" dir="2700000" algn="tl">
                    <a:srgbClr val="000000"/>
                  </a:outerShdw>
                </a:effectLst>
                <a:latin typeface="Gill Sans" charset="0"/>
                <a:sym typeface="Gill Sans" charset="0"/>
              </a:endParaRPr>
            </a:p>
          </p:txBody>
        </p:sp>
        <p:sp>
          <p:nvSpPr>
            <p:cNvPr id="46"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6" fontAlgn="base" hangingPunct="0">
                <a:spcBef>
                  <a:spcPct val="0"/>
                </a:spcBef>
                <a:spcAft>
                  <a:spcPct val="0"/>
                </a:spcAft>
                <a:defRPr/>
              </a:pPr>
              <a:endParaRPr lang="en-US" sz="1125" kern="0">
                <a:solidFill>
                  <a:srgbClr val="FFFFFF"/>
                </a:solidFill>
                <a:effectLst>
                  <a:outerShdw blurRad="38100" dist="38100" dir="2700000" algn="tl">
                    <a:srgbClr val="000000"/>
                  </a:outerShdw>
                </a:effectLst>
                <a:latin typeface="Gill Sans" charset="0"/>
                <a:sym typeface="Gill Sans" charset="0"/>
              </a:endParaRPr>
            </a:p>
          </p:txBody>
        </p:sp>
      </p:grpSp>
      <p:sp>
        <p:nvSpPr>
          <p:cNvPr id="48" name="Rectangle 47"/>
          <p:cNvSpPr/>
          <p:nvPr/>
        </p:nvSpPr>
        <p:spPr>
          <a:xfrm>
            <a:off x="1647851" y="1015426"/>
            <a:ext cx="2625303" cy="584775"/>
          </a:xfrm>
          <a:prstGeom prst="rect">
            <a:avLst/>
          </a:prstGeom>
        </p:spPr>
        <p:txBody>
          <a:bodyPr wrap="square">
            <a:spAutoFit/>
          </a:bodyPr>
          <a:lstStyle/>
          <a:p>
            <a:pPr algn="justLow" rtl="1"/>
            <a:r>
              <a:rPr lang="fa-IR" sz="1600" dirty="0">
                <a:solidFill>
                  <a:prstClr val="black"/>
                </a:solidFill>
                <a:latin typeface="Calibri"/>
                <a:cs typeface="B Nazanin" panose="00000400000000000000" pitchFamily="2" charset="-78"/>
              </a:rPr>
              <a:t>ارائه راهکارهای پیشرفته در حوزه فناوری اطلاعات و  شبکه های مخابراتی</a:t>
            </a:r>
          </a:p>
        </p:txBody>
      </p:sp>
      <p:sp>
        <p:nvSpPr>
          <p:cNvPr id="49" name="Rectangle 48"/>
          <p:cNvSpPr/>
          <p:nvPr/>
        </p:nvSpPr>
        <p:spPr>
          <a:xfrm>
            <a:off x="1537063" y="2355670"/>
            <a:ext cx="1900401" cy="830997"/>
          </a:xfrm>
          <a:prstGeom prst="rect">
            <a:avLst/>
          </a:prstGeom>
        </p:spPr>
        <p:txBody>
          <a:bodyPr wrap="square">
            <a:spAutoFit/>
          </a:bodyPr>
          <a:lstStyle/>
          <a:p>
            <a:pPr algn="justLow" rtl="1"/>
            <a:r>
              <a:rPr lang="fa-IR" sz="1600" dirty="0">
                <a:solidFill>
                  <a:prstClr val="black"/>
                </a:solidFill>
                <a:latin typeface="Calibri"/>
                <a:cs typeface="B Nazanin" panose="00000400000000000000" pitchFamily="2" charset="-78"/>
              </a:rPr>
              <a:t>مشاوره و ارائه خدمات و راهکارهای در حوزه امنیت سایبری </a:t>
            </a:r>
          </a:p>
        </p:txBody>
      </p:sp>
      <p:sp>
        <p:nvSpPr>
          <p:cNvPr id="50" name="Rectangle 49"/>
          <p:cNvSpPr/>
          <p:nvPr/>
        </p:nvSpPr>
        <p:spPr>
          <a:xfrm>
            <a:off x="1800251" y="3834826"/>
            <a:ext cx="2133600" cy="584775"/>
          </a:xfrm>
          <a:prstGeom prst="rect">
            <a:avLst/>
          </a:prstGeom>
        </p:spPr>
        <p:txBody>
          <a:bodyPr wrap="square">
            <a:spAutoFit/>
          </a:bodyPr>
          <a:lstStyle/>
          <a:p>
            <a:pPr algn="justLow" rtl="1"/>
            <a:r>
              <a:rPr lang="fa-IR" sz="1600" dirty="0">
                <a:solidFill>
                  <a:prstClr val="black"/>
                </a:solidFill>
                <a:latin typeface="Calibri"/>
                <a:cs typeface="B Nazanin" panose="00000400000000000000" pitchFamily="2" charset="-78"/>
              </a:rPr>
              <a:t>مشاوره، طراحی و بهینه سازی شبکه های موبایل</a:t>
            </a:r>
          </a:p>
        </p:txBody>
      </p:sp>
      <p:sp>
        <p:nvSpPr>
          <p:cNvPr id="51" name="Rectangle 50"/>
          <p:cNvSpPr/>
          <p:nvPr/>
        </p:nvSpPr>
        <p:spPr>
          <a:xfrm>
            <a:off x="7639593" y="1467394"/>
            <a:ext cx="2895600" cy="830997"/>
          </a:xfrm>
          <a:prstGeom prst="rect">
            <a:avLst/>
          </a:prstGeom>
        </p:spPr>
        <p:txBody>
          <a:bodyPr wrap="square">
            <a:spAutoFit/>
          </a:bodyPr>
          <a:lstStyle/>
          <a:p>
            <a:pPr algn="justLow" rtl="1"/>
            <a:r>
              <a:rPr lang="fa-IR" sz="1600" dirty="0">
                <a:solidFill>
                  <a:prstClr val="black"/>
                </a:solidFill>
                <a:latin typeface="Calibri"/>
                <a:cs typeface="B Nazanin" panose="00000400000000000000" pitchFamily="2" charset="-78"/>
              </a:rPr>
              <a:t>ارائه سرویس های مدیریت شده</a:t>
            </a:r>
            <a:br>
              <a:rPr lang="fa-IR" sz="1600" dirty="0">
                <a:solidFill>
                  <a:prstClr val="black"/>
                </a:solidFill>
                <a:latin typeface="Calibri"/>
                <a:cs typeface="B Nazanin" panose="00000400000000000000" pitchFamily="2" charset="-78"/>
              </a:rPr>
            </a:br>
            <a:r>
              <a:rPr lang="en-US" sz="1600" dirty="0">
                <a:solidFill>
                  <a:prstClr val="black"/>
                </a:solidFill>
                <a:latin typeface="Calibri"/>
                <a:cs typeface="B Nazanin" panose="00000400000000000000" pitchFamily="2" charset="-78"/>
              </a:rPr>
              <a:t>(Managed Service)</a:t>
            </a:r>
            <a:r>
              <a:rPr lang="fa-IR" sz="1600" dirty="0">
                <a:solidFill>
                  <a:prstClr val="black"/>
                </a:solidFill>
                <a:latin typeface="Calibri"/>
                <a:cs typeface="B Nazanin" panose="00000400000000000000" pitchFamily="2" charset="-78"/>
              </a:rPr>
              <a:t> و یکپارچه سازی سیستمها</a:t>
            </a:r>
          </a:p>
        </p:txBody>
      </p:sp>
      <p:sp>
        <p:nvSpPr>
          <p:cNvPr id="52" name="Rectangle 51"/>
          <p:cNvSpPr/>
          <p:nvPr/>
        </p:nvSpPr>
        <p:spPr>
          <a:xfrm>
            <a:off x="8277250" y="2977233"/>
            <a:ext cx="1696022" cy="338554"/>
          </a:xfrm>
          <a:prstGeom prst="rect">
            <a:avLst/>
          </a:prstGeom>
        </p:spPr>
        <p:txBody>
          <a:bodyPr wrap="square">
            <a:spAutoFit/>
          </a:bodyPr>
          <a:lstStyle/>
          <a:p>
            <a:pPr algn="justLow" rtl="1"/>
            <a:r>
              <a:rPr lang="fa-IR" sz="1600" dirty="0">
                <a:solidFill>
                  <a:prstClr val="black"/>
                </a:solidFill>
                <a:latin typeface="Calibri"/>
                <a:cs typeface="B Nazanin" panose="00000400000000000000" pitchFamily="2" charset="-78"/>
              </a:rPr>
              <a:t>طراحی و تولید محصول</a:t>
            </a:r>
          </a:p>
        </p:txBody>
      </p:sp>
      <p:sp>
        <p:nvSpPr>
          <p:cNvPr id="53" name="Rectangle 52"/>
          <p:cNvSpPr/>
          <p:nvPr/>
        </p:nvSpPr>
        <p:spPr>
          <a:xfrm>
            <a:off x="7682218" y="4204063"/>
            <a:ext cx="2195232" cy="584775"/>
          </a:xfrm>
          <a:prstGeom prst="rect">
            <a:avLst/>
          </a:prstGeom>
        </p:spPr>
        <p:txBody>
          <a:bodyPr wrap="square">
            <a:spAutoFit/>
          </a:bodyPr>
          <a:lstStyle/>
          <a:p>
            <a:pPr algn="justLow" rtl="1"/>
            <a:r>
              <a:rPr lang="fa-IR" sz="1600" dirty="0">
                <a:solidFill>
                  <a:prstClr val="black"/>
                </a:solidFill>
                <a:latin typeface="Calibri"/>
                <a:cs typeface="B Nazanin" panose="00000400000000000000" pitchFamily="2" charset="-78"/>
              </a:rPr>
              <a:t>مدیریت و راهبری پروژه ها در حوزه فناوری اطلاعات و مخابرات</a:t>
            </a:r>
          </a:p>
        </p:txBody>
      </p:sp>
      <p:grpSp>
        <p:nvGrpSpPr>
          <p:cNvPr id="54" name="Group 53"/>
          <p:cNvGrpSpPr/>
          <p:nvPr/>
        </p:nvGrpSpPr>
        <p:grpSpPr>
          <a:xfrm>
            <a:off x="6129498" y="4129175"/>
            <a:ext cx="1554724" cy="1804976"/>
            <a:chOff x="4786448" y="4189914"/>
            <a:chExt cx="1554724" cy="1804976"/>
          </a:xfrm>
        </p:grpSpPr>
        <p:grpSp>
          <p:nvGrpSpPr>
            <p:cNvPr id="55" name="Group 54"/>
            <p:cNvGrpSpPr/>
            <p:nvPr/>
          </p:nvGrpSpPr>
          <p:grpSpPr>
            <a:xfrm>
              <a:off x="4786448" y="4548874"/>
              <a:ext cx="896304" cy="1446016"/>
              <a:chOff x="4786448" y="4548874"/>
              <a:chExt cx="896304" cy="1446016"/>
            </a:xfrm>
          </p:grpSpPr>
          <p:sp>
            <p:nvSpPr>
              <p:cNvPr id="59" name="Arc 58"/>
              <p:cNvSpPr/>
              <p:nvPr/>
            </p:nvSpPr>
            <p:spPr>
              <a:xfrm rot="9404718" flipV="1">
                <a:off x="4786448" y="4551920"/>
                <a:ext cx="685800" cy="657962"/>
              </a:xfrm>
              <a:prstGeom prst="arc">
                <a:avLst>
                  <a:gd name="adj1" fmla="val 14465958"/>
                  <a:gd name="adj2" fmla="val 19827479"/>
                </a:avLst>
              </a:prstGeom>
              <a:noFill/>
              <a:ln w="57150" cap="flat" cmpd="sng" algn="ctr">
                <a:solidFill>
                  <a:srgbClr val="FF99FF"/>
                </a:solidFill>
                <a:prstDash val="solid"/>
                <a:miter lim="800000"/>
              </a:ln>
              <a:effectLst/>
            </p:spPr>
            <p:txBody>
              <a:bodyPr rtlCol="0" anchor="ctr"/>
              <a:lstStyle/>
              <a:p>
                <a:pPr algn="ctr">
                  <a:defRPr/>
                </a:pPr>
                <a:endParaRPr lang="en-US" sz="1350" kern="0">
                  <a:solidFill>
                    <a:prstClr val="black"/>
                  </a:solidFill>
                  <a:latin typeface="Calibri"/>
                </a:endParaRPr>
              </a:p>
            </p:txBody>
          </p:sp>
          <p:cxnSp>
            <p:nvCxnSpPr>
              <p:cNvPr id="60" name="Straight Connector 59"/>
              <p:cNvCxnSpPr/>
              <p:nvPr/>
            </p:nvCxnSpPr>
            <p:spPr>
              <a:xfrm>
                <a:off x="4792130" y="4806170"/>
                <a:ext cx="0" cy="1188720"/>
              </a:xfrm>
              <a:prstGeom prst="line">
                <a:avLst/>
              </a:prstGeom>
              <a:noFill/>
              <a:ln w="57150" cap="flat" cmpd="sng" algn="ctr">
                <a:solidFill>
                  <a:srgbClr val="FF99FF"/>
                </a:solidFill>
                <a:prstDash val="solid"/>
                <a:miter lim="800000"/>
              </a:ln>
              <a:effectLst/>
            </p:spPr>
          </p:cxnSp>
          <p:cxnSp>
            <p:nvCxnSpPr>
              <p:cNvPr id="61" name="Straight Connector 60"/>
              <p:cNvCxnSpPr/>
              <p:nvPr/>
            </p:nvCxnSpPr>
            <p:spPr>
              <a:xfrm>
                <a:off x="5134112" y="4548874"/>
                <a:ext cx="548640" cy="0"/>
              </a:xfrm>
              <a:prstGeom prst="line">
                <a:avLst/>
              </a:prstGeom>
              <a:noFill/>
              <a:ln w="57150" cap="flat" cmpd="sng" algn="ctr">
                <a:solidFill>
                  <a:srgbClr val="FF99FF"/>
                </a:solidFill>
                <a:prstDash val="solid"/>
                <a:miter lim="800000"/>
              </a:ln>
              <a:effectLst/>
            </p:spPr>
          </p:cxnSp>
        </p:grpSp>
        <p:sp>
          <p:nvSpPr>
            <p:cNvPr id="57" name="Rounded Rectangle 56"/>
            <p:cNvSpPr/>
            <p:nvPr/>
          </p:nvSpPr>
          <p:spPr>
            <a:xfrm>
              <a:off x="5583590" y="4189914"/>
              <a:ext cx="757582" cy="757582"/>
            </a:xfrm>
            <a:prstGeom prst="roundRect">
              <a:avLst/>
            </a:prstGeom>
            <a:solidFill>
              <a:srgbClr val="FF99FF"/>
            </a:solidFill>
            <a:ln w="5715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fa-IR" sz="2000" b="1" kern="0" dirty="0">
                  <a:solidFill>
                    <a:prstClr val="black"/>
                  </a:solidFill>
                  <a:latin typeface="Calibri"/>
                  <a:cs typeface="B Nazanin" panose="00000400000000000000" pitchFamily="2" charset="-78"/>
                </a:rPr>
                <a:t>6</a:t>
              </a:r>
              <a:endParaRPr lang="en-US" sz="2000" b="1" kern="0" dirty="0">
                <a:solidFill>
                  <a:prstClr val="black"/>
                </a:solidFill>
                <a:latin typeface="Calibri"/>
                <a:cs typeface="B Nazanin" panose="00000400000000000000" pitchFamily="2" charset="-78"/>
              </a:endParaRPr>
            </a:p>
          </p:txBody>
        </p:sp>
      </p:grpSp>
      <p:grpSp>
        <p:nvGrpSpPr>
          <p:cNvPr id="62" name="Group 61"/>
          <p:cNvGrpSpPr/>
          <p:nvPr/>
        </p:nvGrpSpPr>
        <p:grpSpPr>
          <a:xfrm>
            <a:off x="5918879" y="2817256"/>
            <a:ext cx="2363967" cy="3127864"/>
            <a:chOff x="4575828" y="2884526"/>
            <a:chExt cx="2363967" cy="3127864"/>
          </a:xfrm>
        </p:grpSpPr>
        <p:grpSp>
          <p:nvGrpSpPr>
            <p:cNvPr id="63" name="Group 62"/>
            <p:cNvGrpSpPr/>
            <p:nvPr/>
          </p:nvGrpSpPr>
          <p:grpSpPr>
            <a:xfrm>
              <a:off x="4575828" y="3292817"/>
              <a:ext cx="1871239" cy="2719573"/>
              <a:chOff x="4575828" y="3292817"/>
              <a:chExt cx="1871239" cy="2719573"/>
            </a:xfrm>
          </p:grpSpPr>
          <p:sp>
            <p:nvSpPr>
              <p:cNvPr id="67" name="Arc 66"/>
              <p:cNvSpPr/>
              <p:nvPr/>
            </p:nvSpPr>
            <p:spPr>
              <a:xfrm rot="16200000">
                <a:off x="4575828" y="3292817"/>
                <a:ext cx="685800" cy="685800"/>
              </a:xfrm>
              <a:prstGeom prst="arc">
                <a:avLst>
                  <a:gd name="adj1" fmla="val 16050629"/>
                  <a:gd name="adj2" fmla="val 0"/>
                </a:avLst>
              </a:prstGeom>
              <a:noFill/>
              <a:ln w="57150" cap="flat" cmpd="sng" algn="ctr">
                <a:solidFill>
                  <a:srgbClr val="00B050"/>
                </a:solidFill>
                <a:prstDash val="solid"/>
                <a:miter lim="800000"/>
              </a:ln>
              <a:effectLst/>
            </p:spPr>
            <p:txBody>
              <a:bodyPr rtlCol="0" anchor="ctr"/>
              <a:lstStyle/>
              <a:p>
                <a:pPr algn="ctr">
                  <a:defRPr/>
                </a:pPr>
                <a:endParaRPr lang="en-US" sz="1350" kern="0">
                  <a:solidFill>
                    <a:prstClr val="black"/>
                  </a:solidFill>
                  <a:latin typeface="Calibri"/>
                </a:endParaRPr>
              </a:p>
            </p:txBody>
          </p:sp>
          <p:cxnSp>
            <p:nvCxnSpPr>
              <p:cNvPr id="68" name="Straight Connector 67"/>
              <p:cNvCxnSpPr/>
              <p:nvPr/>
            </p:nvCxnSpPr>
            <p:spPr>
              <a:xfrm>
                <a:off x="4575829" y="3580086"/>
                <a:ext cx="0" cy="2432304"/>
              </a:xfrm>
              <a:prstGeom prst="line">
                <a:avLst/>
              </a:prstGeom>
              <a:noFill/>
              <a:ln w="57150" cap="flat" cmpd="sng" algn="ctr">
                <a:solidFill>
                  <a:srgbClr val="00B050"/>
                </a:solidFill>
                <a:prstDash val="solid"/>
                <a:miter lim="800000"/>
              </a:ln>
              <a:effectLst/>
            </p:spPr>
          </p:cxnSp>
          <p:cxnSp>
            <p:nvCxnSpPr>
              <p:cNvPr id="69" name="Straight Connector 68"/>
              <p:cNvCxnSpPr/>
              <p:nvPr/>
            </p:nvCxnSpPr>
            <p:spPr>
              <a:xfrm>
                <a:off x="4914907" y="3293881"/>
                <a:ext cx="1532160" cy="0"/>
              </a:xfrm>
              <a:prstGeom prst="line">
                <a:avLst/>
              </a:prstGeom>
              <a:noFill/>
              <a:ln w="57150" cap="flat" cmpd="sng" algn="ctr">
                <a:solidFill>
                  <a:srgbClr val="00B050"/>
                </a:solidFill>
                <a:prstDash val="solid"/>
                <a:miter lim="800000"/>
              </a:ln>
              <a:effectLst/>
            </p:spPr>
          </p:cxnSp>
        </p:grpSp>
        <p:sp>
          <p:nvSpPr>
            <p:cNvPr id="65" name="Rounded Rectangle 64"/>
            <p:cNvSpPr/>
            <p:nvPr/>
          </p:nvSpPr>
          <p:spPr>
            <a:xfrm>
              <a:off x="6182213" y="2884526"/>
              <a:ext cx="757582" cy="757582"/>
            </a:xfrm>
            <a:prstGeom prst="roundRect">
              <a:avLst/>
            </a:prstGeom>
            <a:solidFill>
              <a:srgbClr val="00B050"/>
            </a:solidFill>
            <a:ln w="5715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fa-IR" sz="2000" b="1" kern="0" dirty="0">
                  <a:solidFill>
                    <a:prstClr val="black"/>
                  </a:solidFill>
                  <a:latin typeface="Calibri"/>
                  <a:cs typeface="B Nazanin" panose="00000400000000000000" pitchFamily="2" charset="-78"/>
                </a:rPr>
                <a:t>5</a:t>
              </a:r>
              <a:endParaRPr lang="en-US" sz="2000" b="1" kern="0" dirty="0">
                <a:solidFill>
                  <a:prstClr val="black"/>
                </a:solidFill>
                <a:latin typeface="Calibri"/>
                <a:cs typeface="B Nazanin" panose="00000400000000000000" pitchFamily="2" charset="-78"/>
              </a:endParaRPr>
            </a:p>
          </p:txBody>
        </p:sp>
      </p:grpSp>
      <p:grpSp>
        <p:nvGrpSpPr>
          <p:cNvPr id="70" name="Group 69"/>
          <p:cNvGrpSpPr/>
          <p:nvPr/>
        </p:nvGrpSpPr>
        <p:grpSpPr>
          <a:xfrm>
            <a:off x="6031790" y="1524000"/>
            <a:ext cx="1603780" cy="4415684"/>
            <a:chOff x="4688740" y="1584739"/>
            <a:chExt cx="1603780" cy="4415684"/>
          </a:xfrm>
        </p:grpSpPr>
        <p:grpSp>
          <p:nvGrpSpPr>
            <p:cNvPr id="71" name="Group 70"/>
            <p:cNvGrpSpPr/>
            <p:nvPr/>
          </p:nvGrpSpPr>
          <p:grpSpPr>
            <a:xfrm>
              <a:off x="4688740" y="1968737"/>
              <a:ext cx="1034936" cy="4031686"/>
              <a:chOff x="4688740" y="1968737"/>
              <a:chExt cx="1034936" cy="4031686"/>
            </a:xfrm>
          </p:grpSpPr>
          <p:sp>
            <p:nvSpPr>
              <p:cNvPr id="75" name="Arc 74"/>
              <p:cNvSpPr/>
              <p:nvPr/>
            </p:nvSpPr>
            <p:spPr>
              <a:xfrm rot="16200000">
                <a:off x="4688740" y="1969482"/>
                <a:ext cx="685800" cy="685800"/>
              </a:xfrm>
              <a:prstGeom prst="arc">
                <a:avLst/>
              </a:prstGeom>
              <a:noFill/>
              <a:ln w="57150" cap="flat" cmpd="sng" algn="ctr">
                <a:solidFill>
                  <a:srgbClr val="4472C4"/>
                </a:solidFill>
                <a:prstDash val="solid"/>
                <a:miter lim="800000"/>
              </a:ln>
              <a:effectLst/>
            </p:spPr>
            <p:txBody>
              <a:bodyPr rtlCol="0" anchor="ctr"/>
              <a:lstStyle/>
              <a:p>
                <a:pPr algn="ctr">
                  <a:defRPr/>
                </a:pPr>
                <a:endParaRPr lang="en-US" sz="1350" kern="0">
                  <a:solidFill>
                    <a:prstClr val="black"/>
                  </a:solidFill>
                  <a:latin typeface="Calibri"/>
                </a:endParaRPr>
              </a:p>
            </p:txBody>
          </p:sp>
          <p:cxnSp>
            <p:nvCxnSpPr>
              <p:cNvPr id="76" name="Straight Connector 75"/>
              <p:cNvCxnSpPr/>
              <p:nvPr/>
            </p:nvCxnSpPr>
            <p:spPr>
              <a:xfrm>
                <a:off x="4689181" y="2287959"/>
                <a:ext cx="0" cy="3712464"/>
              </a:xfrm>
              <a:prstGeom prst="line">
                <a:avLst/>
              </a:prstGeom>
              <a:noFill/>
              <a:ln w="57150" cap="flat" cmpd="sng" algn="ctr">
                <a:solidFill>
                  <a:srgbClr val="4472C4"/>
                </a:solidFill>
                <a:prstDash val="solid"/>
                <a:miter lim="800000"/>
              </a:ln>
              <a:effectLst/>
            </p:spPr>
          </p:cxnSp>
          <p:cxnSp>
            <p:nvCxnSpPr>
              <p:cNvPr id="77" name="Straight Connector 76"/>
              <p:cNvCxnSpPr/>
              <p:nvPr/>
            </p:nvCxnSpPr>
            <p:spPr>
              <a:xfrm>
                <a:off x="5028259" y="1968737"/>
                <a:ext cx="695417" cy="0"/>
              </a:xfrm>
              <a:prstGeom prst="line">
                <a:avLst/>
              </a:prstGeom>
              <a:noFill/>
              <a:ln w="57150" cap="flat" cmpd="sng" algn="ctr">
                <a:solidFill>
                  <a:srgbClr val="4472C4"/>
                </a:solidFill>
                <a:prstDash val="solid"/>
                <a:miter lim="800000"/>
              </a:ln>
              <a:effectLst/>
            </p:spPr>
          </p:cxnSp>
        </p:grpSp>
        <p:sp>
          <p:nvSpPr>
            <p:cNvPr id="73" name="Rounded Rectangle 72"/>
            <p:cNvSpPr/>
            <p:nvPr/>
          </p:nvSpPr>
          <p:spPr>
            <a:xfrm>
              <a:off x="5534938" y="1584739"/>
              <a:ext cx="757582" cy="757582"/>
            </a:xfrm>
            <a:prstGeom prst="roundRect">
              <a:avLst/>
            </a:prstGeom>
            <a:solidFill>
              <a:srgbClr val="4472C4"/>
            </a:solidFill>
            <a:ln w="5715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fa-IR" sz="2000" b="1" kern="0" dirty="0">
                  <a:solidFill>
                    <a:prstClr val="black"/>
                  </a:solidFill>
                  <a:latin typeface="Calibri"/>
                  <a:cs typeface="B Nazanin" panose="00000400000000000000" pitchFamily="2" charset="-78"/>
                </a:rPr>
                <a:t>4</a:t>
              </a:r>
              <a:endParaRPr lang="en-US" sz="2000" b="1" kern="0" dirty="0">
                <a:solidFill>
                  <a:prstClr val="black"/>
                </a:solidFill>
                <a:latin typeface="Calibri"/>
                <a:cs typeface="B Nazanin" panose="00000400000000000000" pitchFamily="2" charset="-78"/>
              </a:endParaRPr>
            </a:p>
          </p:txBody>
        </p:sp>
      </p:grpSp>
      <p:grpSp>
        <p:nvGrpSpPr>
          <p:cNvPr id="78" name="Group 77"/>
          <p:cNvGrpSpPr/>
          <p:nvPr/>
        </p:nvGrpSpPr>
        <p:grpSpPr>
          <a:xfrm>
            <a:off x="4278960" y="914400"/>
            <a:ext cx="1399020" cy="5029200"/>
            <a:chOff x="2935910" y="981670"/>
            <a:chExt cx="1399020" cy="5029200"/>
          </a:xfrm>
        </p:grpSpPr>
        <p:grpSp>
          <p:nvGrpSpPr>
            <p:cNvPr id="79" name="Group 78"/>
            <p:cNvGrpSpPr/>
            <p:nvPr/>
          </p:nvGrpSpPr>
          <p:grpSpPr>
            <a:xfrm>
              <a:off x="3649130" y="1341112"/>
              <a:ext cx="685800" cy="4669758"/>
              <a:chOff x="3649130" y="1341112"/>
              <a:chExt cx="685800" cy="4669758"/>
            </a:xfrm>
          </p:grpSpPr>
          <p:sp>
            <p:nvSpPr>
              <p:cNvPr id="83" name="Arc 82"/>
              <p:cNvSpPr/>
              <p:nvPr/>
            </p:nvSpPr>
            <p:spPr>
              <a:xfrm>
                <a:off x="3649130" y="1341112"/>
                <a:ext cx="685800" cy="685800"/>
              </a:xfrm>
              <a:prstGeom prst="arc">
                <a:avLst/>
              </a:prstGeom>
              <a:noFill/>
              <a:ln w="57150" cap="flat" cmpd="sng" algn="ctr">
                <a:solidFill>
                  <a:srgbClr val="58BBB4"/>
                </a:solidFill>
                <a:prstDash val="solid"/>
                <a:miter lim="800000"/>
              </a:ln>
              <a:effectLst/>
            </p:spPr>
            <p:txBody>
              <a:bodyPr rtlCol="0" anchor="ctr"/>
              <a:lstStyle/>
              <a:p>
                <a:pPr algn="ctr">
                  <a:defRPr/>
                </a:pPr>
                <a:endParaRPr lang="en-US" sz="1350" kern="0">
                  <a:solidFill>
                    <a:prstClr val="black"/>
                  </a:solidFill>
                  <a:latin typeface="Calibri"/>
                </a:endParaRPr>
              </a:p>
            </p:txBody>
          </p:sp>
          <p:cxnSp>
            <p:nvCxnSpPr>
              <p:cNvPr id="98" name="Straight Connector 97"/>
              <p:cNvCxnSpPr/>
              <p:nvPr/>
            </p:nvCxnSpPr>
            <p:spPr>
              <a:xfrm>
                <a:off x="4334930" y="1667470"/>
                <a:ext cx="0" cy="4343400"/>
              </a:xfrm>
              <a:prstGeom prst="line">
                <a:avLst/>
              </a:prstGeom>
              <a:noFill/>
              <a:ln w="57150" cap="flat" cmpd="sng" algn="ctr">
                <a:solidFill>
                  <a:srgbClr val="58BBB4"/>
                </a:solidFill>
                <a:prstDash val="solid"/>
                <a:miter lim="800000"/>
              </a:ln>
              <a:effectLst/>
            </p:spPr>
          </p:cxnSp>
          <p:cxnSp>
            <p:nvCxnSpPr>
              <p:cNvPr id="99" name="Straight Connector 98"/>
              <p:cNvCxnSpPr/>
              <p:nvPr/>
            </p:nvCxnSpPr>
            <p:spPr>
              <a:xfrm flipH="1">
                <a:off x="3677412" y="1341112"/>
                <a:ext cx="316976" cy="0"/>
              </a:xfrm>
              <a:prstGeom prst="line">
                <a:avLst/>
              </a:prstGeom>
              <a:noFill/>
              <a:ln w="57150" cap="flat" cmpd="sng" algn="ctr">
                <a:solidFill>
                  <a:srgbClr val="58BBB4"/>
                </a:solidFill>
                <a:prstDash val="solid"/>
                <a:miter lim="800000"/>
              </a:ln>
              <a:effectLst/>
            </p:spPr>
          </p:cxnSp>
        </p:grpSp>
        <p:sp>
          <p:nvSpPr>
            <p:cNvPr id="81" name="Rounded Rectangle 80"/>
            <p:cNvSpPr/>
            <p:nvPr/>
          </p:nvSpPr>
          <p:spPr>
            <a:xfrm>
              <a:off x="2935910" y="981670"/>
              <a:ext cx="757582" cy="757582"/>
            </a:xfrm>
            <a:prstGeom prst="roundRect">
              <a:avLst/>
            </a:prstGeom>
            <a:solidFill>
              <a:srgbClr val="58BBB4"/>
            </a:solidFill>
            <a:ln w="5715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fa-IR" sz="2000" b="1" kern="0" dirty="0">
                  <a:solidFill>
                    <a:prstClr val="black"/>
                  </a:solidFill>
                  <a:latin typeface="Calibri"/>
                  <a:cs typeface="B Nazanin" panose="00000400000000000000" pitchFamily="2" charset="-78"/>
                </a:rPr>
                <a:t>1</a:t>
              </a:r>
              <a:endParaRPr lang="en-US" sz="2000" b="1" kern="0" dirty="0">
                <a:solidFill>
                  <a:prstClr val="black"/>
                </a:solidFill>
                <a:latin typeface="Calibri"/>
                <a:cs typeface="B Nazanin" panose="00000400000000000000" pitchFamily="2" charset="-78"/>
              </a:endParaRPr>
            </a:p>
          </p:txBody>
        </p:sp>
      </p:grpSp>
      <p:grpSp>
        <p:nvGrpSpPr>
          <p:cNvPr id="100" name="Group 99"/>
          <p:cNvGrpSpPr/>
          <p:nvPr/>
        </p:nvGrpSpPr>
        <p:grpSpPr>
          <a:xfrm>
            <a:off x="3445656" y="2382922"/>
            <a:ext cx="2346625" cy="3564959"/>
            <a:chOff x="2102605" y="2443660"/>
            <a:chExt cx="2346625" cy="3564959"/>
          </a:xfrm>
        </p:grpSpPr>
        <p:grpSp>
          <p:nvGrpSpPr>
            <p:cNvPr id="101" name="Group 100"/>
            <p:cNvGrpSpPr/>
            <p:nvPr/>
          </p:nvGrpSpPr>
          <p:grpSpPr>
            <a:xfrm>
              <a:off x="2815224" y="2822450"/>
              <a:ext cx="1634006" cy="3186169"/>
              <a:chOff x="2815224" y="2822450"/>
              <a:chExt cx="1634006" cy="3186169"/>
            </a:xfrm>
          </p:grpSpPr>
          <p:sp>
            <p:nvSpPr>
              <p:cNvPr id="105" name="Arc 104"/>
              <p:cNvSpPr/>
              <p:nvPr/>
            </p:nvSpPr>
            <p:spPr>
              <a:xfrm>
                <a:off x="3763430" y="2822450"/>
                <a:ext cx="685800" cy="685800"/>
              </a:xfrm>
              <a:prstGeom prst="arc">
                <a:avLst>
                  <a:gd name="adj1" fmla="val 15763498"/>
                  <a:gd name="adj2" fmla="val 0"/>
                </a:avLst>
              </a:prstGeom>
              <a:noFill/>
              <a:ln w="57150" cap="flat" cmpd="sng" algn="ctr">
                <a:solidFill>
                  <a:srgbClr val="FFC000"/>
                </a:solidFill>
                <a:prstDash val="solid"/>
                <a:miter lim="800000"/>
              </a:ln>
              <a:effectLst/>
            </p:spPr>
            <p:txBody>
              <a:bodyPr rtlCol="0" anchor="ctr"/>
              <a:lstStyle/>
              <a:p>
                <a:pPr algn="ctr">
                  <a:defRPr/>
                </a:pPr>
                <a:endParaRPr lang="en-US" sz="1350" kern="0">
                  <a:solidFill>
                    <a:prstClr val="black"/>
                  </a:solidFill>
                  <a:latin typeface="Calibri"/>
                </a:endParaRPr>
              </a:p>
            </p:txBody>
          </p:sp>
          <p:cxnSp>
            <p:nvCxnSpPr>
              <p:cNvPr id="106" name="Straight Connector 105"/>
              <p:cNvCxnSpPr/>
              <p:nvPr/>
            </p:nvCxnSpPr>
            <p:spPr>
              <a:xfrm>
                <a:off x="4449230" y="3155691"/>
                <a:ext cx="0" cy="2852928"/>
              </a:xfrm>
              <a:prstGeom prst="line">
                <a:avLst/>
              </a:prstGeom>
              <a:noFill/>
              <a:ln w="57150" cap="flat" cmpd="sng" algn="ctr">
                <a:solidFill>
                  <a:srgbClr val="FFC000"/>
                </a:solidFill>
                <a:prstDash val="solid"/>
                <a:miter lim="800000"/>
              </a:ln>
              <a:effectLst/>
            </p:spPr>
          </p:cxnSp>
          <p:cxnSp>
            <p:nvCxnSpPr>
              <p:cNvPr id="107" name="Straight Connector 106"/>
              <p:cNvCxnSpPr/>
              <p:nvPr/>
            </p:nvCxnSpPr>
            <p:spPr>
              <a:xfrm flipH="1">
                <a:off x="2815224" y="2822450"/>
                <a:ext cx="1293464" cy="0"/>
              </a:xfrm>
              <a:prstGeom prst="line">
                <a:avLst/>
              </a:prstGeom>
              <a:noFill/>
              <a:ln w="57150" cap="flat" cmpd="sng" algn="ctr">
                <a:solidFill>
                  <a:srgbClr val="FFC000"/>
                </a:solidFill>
                <a:prstDash val="solid"/>
                <a:miter lim="800000"/>
              </a:ln>
              <a:effectLst/>
            </p:spPr>
          </p:cxnSp>
        </p:grpSp>
        <p:sp>
          <p:nvSpPr>
            <p:cNvPr id="103" name="Rounded Rectangle 102"/>
            <p:cNvSpPr/>
            <p:nvPr/>
          </p:nvSpPr>
          <p:spPr>
            <a:xfrm>
              <a:off x="2102605" y="2443660"/>
              <a:ext cx="757582" cy="757582"/>
            </a:xfrm>
            <a:prstGeom prst="roundRect">
              <a:avLst/>
            </a:prstGeom>
            <a:solidFill>
              <a:srgbClr val="FFC000"/>
            </a:solidFill>
            <a:ln w="5715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fa-IR" sz="2000" b="1" kern="0" dirty="0">
                  <a:solidFill>
                    <a:prstClr val="black"/>
                  </a:solidFill>
                  <a:latin typeface="Calibri"/>
                  <a:cs typeface="B Nazanin" panose="00000400000000000000" pitchFamily="2" charset="-78"/>
                </a:rPr>
                <a:t>2</a:t>
              </a:r>
              <a:endParaRPr lang="en-US" sz="2000" b="1" kern="0" dirty="0">
                <a:solidFill>
                  <a:prstClr val="black"/>
                </a:solidFill>
                <a:latin typeface="Calibri"/>
                <a:cs typeface="B Nazanin" panose="00000400000000000000" pitchFamily="2" charset="-78"/>
              </a:endParaRPr>
            </a:p>
          </p:txBody>
        </p:sp>
      </p:grpSp>
      <p:grpSp>
        <p:nvGrpSpPr>
          <p:cNvPr id="108" name="Group 107"/>
          <p:cNvGrpSpPr/>
          <p:nvPr/>
        </p:nvGrpSpPr>
        <p:grpSpPr>
          <a:xfrm>
            <a:off x="3934050" y="3757531"/>
            <a:ext cx="1636071" cy="2186067"/>
            <a:chOff x="2590999" y="3824800"/>
            <a:chExt cx="1636071" cy="2186067"/>
          </a:xfrm>
        </p:grpSpPr>
        <p:grpSp>
          <p:nvGrpSpPr>
            <p:cNvPr id="109" name="Group 108"/>
            <p:cNvGrpSpPr/>
            <p:nvPr/>
          </p:nvGrpSpPr>
          <p:grpSpPr>
            <a:xfrm>
              <a:off x="3172613" y="4182070"/>
              <a:ext cx="1054457" cy="1828797"/>
              <a:chOff x="3172613" y="4182070"/>
              <a:chExt cx="1054457" cy="1828797"/>
            </a:xfrm>
          </p:grpSpPr>
          <p:sp>
            <p:nvSpPr>
              <p:cNvPr id="113" name="Arc 112"/>
              <p:cNvSpPr/>
              <p:nvPr/>
            </p:nvSpPr>
            <p:spPr>
              <a:xfrm>
                <a:off x="3541270" y="4182070"/>
                <a:ext cx="685800" cy="685800"/>
              </a:xfrm>
              <a:prstGeom prst="arc">
                <a:avLst/>
              </a:prstGeom>
              <a:noFill/>
              <a:ln w="57150" cap="flat" cmpd="sng" algn="ctr">
                <a:solidFill>
                  <a:srgbClr val="00FFFF"/>
                </a:solidFill>
                <a:prstDash val="solid"/>
                <a:miter lim="800000"/>
              </a:ln>
              <a:effectLst/>
            </p:spPr>
            <p:txBody>
              <a:bodyPr rtlCol="0" anchor="ctr"/>
              <a:lstStyle/>
              <a:p>
                <a:pPr algn="ctr">
                  <a:defRPr/>
                </a:pPr>
                <a:endParaRPr lang="en-US" sz="1350" kern="0">
                  <a:solidFill>
                    <a:prstClr val="black"/>
                  </a:solidFill>
                  <a:latin typeface="Calibri"/>
                </a:endParaRPr>
              </a:p>
            </p:txBody>
          </p:sp>
          <p:cxnSp>
            <p:nvCxnSpPr>
              <p:cNvPr id="114" name="Straight Connector 113"/>
              <p:cNvCxnSpPr/>
              <p:nvPr/>
            </p:nvCxnSpPr>
            <p:spPr>
              <a:xfrm>
                <a:off x="4227070" y="4456387"/>
                <a:ext cx="0" cy="1554480"/>
              </a:xfrm>
              <a:prstGeom prst="line">
                <a:avLst/>
              </a:prstGeom>
              <a:noFill/>
              <a:ln w="57150" cap="flat" cmpd="sng" algn="ctr">
                <a:solidFill>
                  <a:srgbClr val="00FFFF"/>
                </a:solidFill>
                <a:prstDash val="solid"/>
                <a:miter lim="800000"/>
              </a:ln>
              <a:effectLst/>
            </p:spPr>
          </p:cxnSp>
          <p:cxnSp>
            <p:nvCxnSpPr>
              <p:cNvPr id="115" name="Straight Connector 114"/>
              <p:cNvCxnSpPr/>
              <p:nvPr/>
            </p:nvCxnSpPr>
            <p:spPr>
              <a:xfrm flipH="1">
                <a:off x="3172613" y="4182070"/>
                <a:ext cx="713915" cy="0"/>
              </a:xfrm>
              <a:prstGeom prst="line">
                <a:avLst/>
              </a:prstGeom>
              <a:noFill/>
              <a:ln w="57150" cap="flat" cmpd="sng" algn="ctr">
                <a:solidFill>
                  <a:srgbClr val="00FFFF"/>
                </a:solidFill>
                <a:prstDash val="solid"/>
                <a:miter lim="800000"/>
              </a:ln>
              <a:effectLst/>
            </p:spPr>
          </p:cxnSp>
        </p:grpSp>
        <p:sp>
          <p:nvSpPr>
            <p:cNvPr id="111" name="Rounded Rectangle 110"/>
            <p:cNvSpPr/>
            <p:nvPr/>
          </p:nvSpPr>
          <p:spPr>
            <a:xfrm>
              <a:off x="2590999" y="3824800"/>
              <a:ext cx="757582" cy="757582"/>
            </a:xfrm>
            <a:prstGeom prst="roundRect">
              <a:avLst/>
            </a:prstGeom>
            <a:solidFill>
              <a:srgbClr val="00FFFF"/>
            </a:solidFill>
            <a:ln w="5715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fa-IR" sz="2000" b="1" kern="0" dirty="0">
                  <a:solidFill>
                    <a:prstClr val="black"/>
                  </a:solidFill>
                  <a:latin typeface="Calibri"/>
                  <a:cs typeface="B Nazanin" panose="00000400000000000000" pitchFamily="2" charset="-78"/>
                </a:rPr>
                <a:t>3</a:t>
              </a:r>
              <a:endParaRPr lang="en-US" sz="2000" b="1" kern="0" dirty="0">
                <a:solidFill>
                  <a:prstClr val="black"/>
                </a:solidFill>
                <a:latin typeface="Calibri"/>
                <a:cs typeface="B Nazanin" panose="00000400000000000000" pitchFamily="2" charset="-78"/>
              </a:endParaRPr>
            </a:p>
          </p:txBody>
        </p:sp>
      </p:grpSp>
      <p:sp>
        <p:nvSpPr>
          <p:cNvPr id="89" name="Title 4"/>
          <p:cNvSpPr>
            <a:spLocks noGrp="1"/>
          </p:cNvSpPr>
          <p:nvPr>
            <p:ph type="ctrTitle"/>
          </p:nvPr>
        </p:nvSpPr>
        <p:spPr>
          <a:xfrm>
            <a:off x="1206138" y="293912"/>
            <a:ext cx="8229600" cy="466344"/>
          </a:xfrm>
        </p:spPr>
        <p:txBody>
          <a:bodyPr/>
          <a:lstStyle/>
          <a:p>
            <a:r>
              <a:rPr lang="fa-IR" sz="1800" dirty="0"/>
              <a:t>حوزه های فعالیت شرکت فرافن و سرویس های قابل ارائه</a:t>
            </a:r>
          </a:p>
        </p:txBody>
      </p:sp>
      <p:sp>
        <p:nvSpPr>
          <p:cNvPr id="91" name="Date Placeholder 2"/>
          <p:cNvSpPr>
            <a:spLocks noGrp="1"/>
          </p:cNvSpPr>
          <p:nvPr>
            <p:ph type="dt" sz="half" idx="10"/>
          </p:nvPr>
        </p:nvSpPr>
        <p:spPr>
          <a:xfrm>
            <a:off x="2152650" y="6477000"/>
            <a:ext cx="1047750" cy="304800"/>
          </a:xfrm>
        </p:spPr>
        <p:txBody>
          <a:bodyPr/>
          <a:lstStyle/>
          <a:p>
            <a:pPr rtl="1"/>
            <a:fld id="{10801AE1-313F-40E0-9F47-0F345F481878}" type="datetime1">
              <a:rPr lang="en-US">
                <a:latin typeface="Calibri"/>
              </a:rPr>
              <a:pPr rtl="1"/>
              <a:t>9/13/2021</a:t>
            </a:fld>
            <a:endParaRPr lang="en-US" dirty="0">
              <a:latin typeface="Calibri"/>
            </a:endParaRPr>
          </a:p>
        </p:txBody>
      </p:sp>
    </p:spTree>
    <p:extLst>
      <p:ext uri="{BB962C8B-B14F-4D97-AF65-F5344CB8AC3E}">
        <p14:creationId xmlns:p14="http://schemas.microsoft.com/office/powerpoint/2010/main" val="3143852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rtl="1"/>
            <a:fld id="{65E2F5F9-5FAF-465F-8B6E-66B6CE0E2DC5}" type="datetime1">
              <a:rPr lang="en-US">
                <a:latin typeface="Calibri"/>
              </a:rPr>
              <a:pPr rtl="1"/>
              <a:t>9/13/2021</a:t>
            </a:fld>
            <a:endParaRPr lang="en-US" dirty="0">
              <a:latin typeface="Calibri"/>
            </a:endParaRPr>
          </a:p>
        </p:txBody>
      </p:sp>
      <p:graphicFrame>
        <p:nvGraphicFramePr>
          <p:cNvPr id="6" name="Diagram 5"/>
          <p:cNvGraphicFramePr/>
          <p:nvPr/>
        </p:nvGraphicFramePr>
        <p:xfrm>
          <a:off x="2514600" y="914400"/>
          <a:ext cx="7162800" cy="5232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p:cNvSpPr/>
          <p:nvPr/>
        </p:nvSpPr>
        <p:spPr>
          <a:xfrm>
            <a:off x="5195056" y="2979056"/>
            <a:ext cx="1762705" cy="1200329"/>
          </a:xfrm>
          <a:prstGeom prst="rect">
            <a:avLst/>
          </a:prstGeom>
        </p:spPr>
        <p:txBody>
          <a:bodyPr>
            <a:spAutoFit/>
          </a:bodyPr>
          <a:lstStyle/>
          <a:p>
            <a:pPr algn="ctr" rtl="1"/>
            <a:r>
              <a:rPr lang="fa-IR" b="1" dirty="0">
                <a:solidFill>
                  <a:prstClr val="white"/>
                </a:solidFill>
                <a:latin typeface="Calibri" panose="020F0502020204030204" pitchFamily="34" charset="0"/>
                <a:cs typeface="B Nazanin" panose="00000400000000000000" pitchFamily="2" charset="-78"/>
              </a:rPr>
              <a:t>سرآمدی شرکت</a:t>
            </a:r>
            <a:br>
              <a:rPr lang="fa-IR" b="1" dirty="0">
                <a:solidFill>
                  <a:prstClr val="white"/>
                </a:solidFill>
                <a:latin typeface="Calibri" panose="020F0502020204030204" pitchFamily="34" charset="0"/>
                <a:cs typeface="B Nazanin" panose="00000400000000000000" pitchFamily="2" charset="-78"/>
              </a:rPr>
            </a:br>
            <a:r>
              <a:rPr lang="fa-IR" b="1" dirty="0">
                <a:solidFill>
                  <a:prstClr val="white"/>
                </a:solidFill>
                <a:latin typeface="Calibri" panose="020F0502020204030204" pitchFamily="34" charset="0"/>
                <a:cs typeface="B Nazanin" panose="00000400000000000000" pitchFamily="2" charset="-78"/>
              </a:rPr>
              <a:t>موج آینده فرافن</a:t>
            </a:r>
          </a:p>
          <a:p>
            <a:pPr algn="ctr" rtl="1"/>
            <a:r>
              <a:rPr lang="fa-IR" b="1" dirty="0">
                <a:solidFill>
                  <a:prstClr val="white"/>
                </a:solidFill>
                <a:latin typeface="Calibri" panose="020F0502020204030204" pitchFamily="34" charset="0"/>
                <a:cs typeface="B Nazanin" panose="00000400000000000000" pitchFamily="2" charset="-78"/>
              </a:rPr>
              <a:t>در حوزه</a:t>
            </a:r>
            <a:br>
              <a:rPr lang="fa-IR" b="1" dirty="0">
                <a:solidFill>
                  <a:prstClr val="white"/>
                </a:solidFill>
                <a:latin typeface="Calibri" panose="020F0502020204030204" pitchFamily="34" charset="0"/>
                <a:cs typeface="B Nazanin" panose="00000400000000000000" pitchFamily="2" charset="-78"/>
              </a:rPr>
            </a:br>
            <a:r>
              <a:rPr lang="fa-IR" b="1" dirty="0">
                <a:solidFill>
                  <a:prstClr val="white"/>
                </a:solidFill>
                <a:latin typeface="Calibri" panose="020F0502020204030204" pitchFamily="34" charset="0"/>
                <a:cs typeface="B Nazanin" panose="00000400000000000000" pitchFamily="2" charset="-78"/>
              </a:rPr>
              <a:t>یکپارچه سازی سیستم</a:t>
            </a:r>
            <a:endParaRPr lang="en-US" b="1" dirty="0">
              <a:solidFill>
                <a:prstClr val="white"/>
              </a:solidFill>
              <a:latin typeface="Calibri" panose="020F0502020204030204" pitchFamily="34" charset="0"/>
              <a:cs typeface="B Nazanin" panose="00000400000000000000" pitchFamily="2" charset="-78"/>
            </a:endParaRPr>
          </a:p>
        </p:txBody>
      </p:sp>
      <p:sp>
        <p:nvSpPr>
          <p:cNvPr id="8" name="Rectangle 7"/>
          <p:cNvSpPr/>
          <p:nvPr/>
        </p:nvSpPr>
        <p:spPr>
          <a:xfrm>
            <a:off x="3459481" y="3759925"/>
            <a:ext cx="1295400" cy="646331"/>
          </a:xfrm>
          <a:prstGeom prst="rect">
            <a:avLst/>
          </a:prstGeom>
        </p:spPr>
        <p:txBody>
          <a:bodyPr wrap="square">
            <a:spAutoFit/>
          </a:bodyPr>
          <a:lstStyle/>
          <a:p>
            <a:pPr algn="ctr" rtl="1"/>
            <a:r>
              <a:rPr lang="fa-IR" dirty="0">
                <a:solidFill>
                  <a:prstClr val="white"/>
                </a:solidFill>
                <a:latin typeface="Calibri" panose="020F0502020204030204" pitchFamily="34" charset="0"/>
                <a:cs typeface="B Nazanin" panose="00000400000000000000" pitchFamily="2" charset="-78"/>
              </a:rPr>
              <a:t>تکیه بر تجربه و دانش بومی</a:t>
            </a:r>
            <a:endParaRPr lang="en-US" dirty="0">
              <a:solidFill>
                <a:prstClr val="white"/>
              </a:solidFill>
              <a:latin typeface="Calibri" panose="020F0502020204030204" pitchFamily="34" charset="0"/>
              <a:cs typeface="B Nazanin" panose="00000400000000000000" pitchFamily="2" charset="-78"/>
            </a:endParaRPr>
          </a:p>
        </p:txBody>
      </p:sp>
      <p:sp>
        <p:nvSpPr>
          <p:cNvPr id="9" name="Rectangle 8"/>
          <p:cNvSpPr/>
          <p:nvPr/>
        </p:nvSpPr>
        <p:spPr>
          <a:xfrm>
            <a:off x="3810000" y="2057401"/>
            <a:ext cx="1327892" cy="646331"/>
          </a:xfrm>
          <a:prstGeom prst="rect">
            <a:avLst/>
          </a:prstGeom>
        </p:spPr>
        <p:txBody>
          <a:bodyPr wrap="square">
            <a:spAutoFit/>
          </a:bodyPr>
          <a:lstStyle/>
          <a:p>
            <a:pPr algn="ctr" rtl="1"/>
            <a:r>
              <a:rPr lang="fa-IR" dirty="0">
                <a:solidFill>
                  <a:prstClr val="white"/>
                </a:solidFill>
                <a:latin typeface="Calibri" panose="020F0502020204030204" pitchFamily="34" charset="0"/>
                <a:cs typeface="B Nazanin" panose="00000400000000000000" pitchFamily="2" charset="-78"/>
              </a:rPr>
              <a:t>محوریت دانش</a:t>
            </a:r>
            <a:r>
              <a:rPr lang="en-US" dirty="0">
                <a:solidFill>
                  <a:prstClr val="white"/>
                </a:solidFill>
                <a:latin typeface="Calibri" panose="020F0502020204030204" pitchFamily="34" charset="0"/>
                <a:cs typeface="B Nazanin" panose="00000400000000000000" pitchFamily="2" charset="-78"/>
              </a:rPr>
              <a:t> </a:t>
            </a:r>
            <a:r>
              <a:rPr lang="fa-IR" dirty="0">
                <a:solidFill>
                  <a:prstClr val="white"/>
                </a:solidFill>
                <a:latin typeface="Calibri" panose="020F0502020204030204" pitchFamily="34" charset="0"/>
                <a:cs typeface="B Nazanin" panose="00000400000000000000" pitchFamily="2" charset="-78"/>
              </a:rPr>
              <a:t>به روز شده</a:t>
            </a:r>
            <a:endParaRPr lang="en-US" dirty="0">
              <a:solidFill>
                <a:prstClr val="white"/>
              </a:solidFill>
              <a:latin typeface="Calibri" panose="020F0502020204030204" pitchFamily="34" charset="0"/>
              <a:cs typeface="B Nazanin" panose="00000400000000000000" pitchFamily="2" charset="-78"/>
            </a:endParaRPr>
          </a:p>
        </p:txBody>
      </p:sp>
      <p:sp>
        <p:nvSpPr>
          <p:cNvPr id="10" name="Rectangle 9"/>
          <p:cNvSpPr/>
          <p:nvPr/>
        </p:nvSpPr>
        <p:spPr>
          <a:xfrm>
            <a:off x="5410201" y="1295401"/>
            <a:ext cx="1340087" cy="646331"/>
          </a:xfrm>
          <a:prstGeom prst="rect">
            <a:avLst/>
          </a:prstGeom>
        </p:spPr>
        <p:txBody>
          <a:bodyPr wrap="square">
            <a:spAutoFit/>
          </a:bodyPr>
          <a:lstStyle/>
          <a:p>
            <a:pPr algn="ctr" rtl="1"/>
            <a:r>
              <a:rPr lang="fa-IR" dirty="0">
                <a:solidFill>
                  <a:prstClr val="white"/>
                </a:solidFill>
                <a:latin typeface="Calibri" panose="020F0502020204030204" pitchFamily="34" charset="0"/>
                <a:cs typeface="B Nazanin" panose="00000400000000000000" pitchFamily="2" charset="-78"/>
              </a:rPr>
              <a:t>انعطاف پذیری راهکارها</a:t>
            </a:r>
            <a:endParaRPr lang="en-US" dirty="0">
              <a:solidFill>
                <a:prstClr val="white"/>
              </a:solidFill>
              <a:latin typeface="Calibri" panose="020F0502020204030204" pitchFamily="34" charset="0"/>
              <a:cs typeface="B Nazanin" panose="00000400000000000000" pitchFamily="2" charset="-78"/>
            </a:endParaRPr>
          </a:p>
        </p:txBody>
      </p:sp>
      <p:sp>
        <p:nvSpPr>
          <p:cNvPr id="11" name="Rectangle 10"/>
          <p:cNvSpPr/>
          <p:nvPr/>
        </p:nvSpPr>
        <p:spPr>
          <a:xfrm>
            <a:off x="7036524" y="2020388"/>
            <a:ext cx="1219200" cy="646331"/>
          </a:xfrm>
          <a:prstGeom prst="rect">
            <a:avLst/>
          </a:prstGeom>
        </p:spPr>
        <p:txBody>
          <a:bodyPr wrap="square">
            <a:spAutoFit/>
          </a:bodyPr>
          <a:lstStyle/>
          <a:p>
            <a:pPr algn="ctr" rtl="1"/>
            <a:r>
              <a:rPr lang="fa-IR" dirty="0">
                <a:solidFill>
                  <a:prstClr val="white"/>
                </a:solidFill>
                <a:latin typeface="Calibri" panose="020F0502020204030204" pitchFamily="34" charset="0"/>
                <a:cs typeface="B Nazanin" panose="00000400000000000000" pitchFamily="2" charset="-78"/>
              </a:rPr>
              <a:t>انتخاب شرکای تجاری مناسب</a:t>
            </a:r>
            <a:endParaRPr lang="en-US" dirty="0">
              <a:solidFill>
                <a:prstClr val="white"/>
              </a:solidFill>
              <a:latin typeface="Calibri" panose="020F0502020204030204" pitchFamily="34" charset="0"/>
              <a:cs typeface="B Nazanin" panose="00000400000000000000" pitchFamily="2" charset="-78"/>
            </a:endParaRPr>
          </a:p>
        </p:txBody>
      </p:sp>
      <p:sp>
        <p:nvSpPr>
          <p:cNvPr id="12" name="Rectangle 11"/>
          <p:cNvSpPr/>
          <p:nvPr/>
        </p:nvSpPr>
        <p:spPr>
          <a:xfrm>
            <a:off x="7434946" y="3587931"/>
            <a:ext cx="1295400" cy="923330"/>
          </a:xfrm>
          <a:prstGeom prst="rect">
            <a:avLst/>
          </a:prstGeom>
        </p:spPr>
        <p:txBody>
          <a:bodyPr wrap="square">
            <a:spAutoFit/>
          </a:bodyPr>
          <a:lstStyle/>
          <a:p>
            <a:pPr algn="ctr" rtl="1"/>
            <a:r>
              <a:rPr lang="fa-IR" dirty="0">
                <a:solidFill>
                  <a:prstClr val="white"/>
                </a:solidFill>
                <a:latin typeface="Calibri" panose="020F0502020204030204" pitchFamily="34" charset="0"/>
                <a:cs typeface="B Nazanin" panose="00000400000000000000" pitchFamily="2" charset="-78"/>
              </a:rPr>
              <a:t>آشنایی با استانداردهای جهانی مخابراتی</a:t>
            </a:r>
            <a:endParaRPr lang="en-US" dirty="0">
              <a:solidFill>
                <a:prstClr val="white"/>
              </a:solidFill>
              <a:latin typeface="Calibri" panose="020F0502020204030204" pitchFamily="34" charset="0"/>
              <a:cs typeface="B Nazanin" panose="00000400000000000000" pitchFamily="2" charset="-78"/>
            </a:endParaRPr>
          </a:p>
        </p:txBody>
      </p:sp>
      <p:sp>
        <p:nvSpPr>
          <p:cNvPr id="13" name="Rectangle 12"/>
          <p:cNvSpPr/>
          <p:nvPr/>
        </p:nvSpPr>
        <p:spPr>
          <a:xfrm>
            <a:off x="6248400" y="5088263"/>
            <a:ext cx="1447800" cy="646331"/>
          </a:xfrm>
          <a:prstGeom prst="rect">
            <a:avLst/>
          </a:prstGeom>
        </p:spPr>
        <p:txBody>
          <a:bodyPr wrap="square">
            <a:spAutoFit/>
          </a:bodyPr>
          <a:lstStyle/>
          <a:p>
            <a:pPr algn="ctr" rtl="1"/>
            <a:r>
              <a:rPr lang="fa-IR" dirty="0">
                <a:solidFill>
                  <a:prstClr val="white"/>
                </a:solidFill>
                <a:latin typeface="Calibri" panose="020F0502020204030204" pitchFamily="34" charset="0"/>
                <a:cs typeface="B Nazanin" panose="00000400000000000000" pitchFamily="2" charset="-78"/>
              </a:rPr>
              <a:t>استفاده از</a:t>
            </a:r>
          </a:p>
          <a:p>
            <a:pPr algn="ctr" rtl="1"/>
            <a:r>
              <a:rPr lang="en-US" dirty="0">
                <a:solidFill>
                  <a:prstClr val="white"/>
                </a:solidFill>
                <a:latin typeface="Calibri" panose="020F0502020204030204" pitchFamily="34" charset="0"/>
                <a:cs typeface="B Nazanin" panose="00000400000000000000" pitchFamily="2" charset="-78"/>
              </a:rPr>
              <a:t>Best Practice</a:t>
            </a:r>
          </a:p>
        </p:txBody>
      </p:sp>
      <p:sp>
        <p:nvSpPr>
          <p:cNvPr id="14" name="Rectangle 13"/>
          <p:cNvSpPr/>
          <p:nvPr/>
        </p:nvSpPr>
        <p:spPr>
          <a:xfrm>
            <a:off x="4541519" y="4870270"/>
            <a:ext cx="1295400" cy="1200329"/>
          </a:xfrm>
          <a:prstGeom prst="rect">
            <a:avLst/>
          </a:prstGeom>
        </p:spPr>
        <p:txBody>
          <a:bodyPr wrap="square">
            <a:spAutoFit/>
          </a:bodyPr>
          <a:lstStyle/>
          <a:p>
            <a:pPr algn="ctr" rtl="1"/>
            <a:r>
              <a:rPr lang="fa-IR" dirty="0">
                <a:solidFill>
                  <a:prstClr val="white"/>
                </a:solidFill>
                <a:latin typeface="Calibri" panose="020F0502020204030204" pitchFamily="34" charset="0"/>
                <a:cs typeface="B Nazanin" panose="00000400000000000000" pitchFamily="2" charset="-78"/>
              </a:rPr>
              <a:t>تجربه کاری و شناخت کامل اپراتورهای مخابراتی</a:t>
            </a:r>
            <a:endParaRPr lang="en-US" dirty="0">
              <a:solidFill>
                <a:prstClr val="white"/>
              </a:solidFill>
              <a:latin typeface="Calibri" panose="020F0502020204030204" pitchFamily="34" charset="0"/>
              <a:cs typeface="B Nazanin" panose="00000400000000000000" pitchFamily="2" charset="-78"/>
            </a:endParaRPr>
          </a:p>
        </p:txBody>
      </p:sp>
      <p:sp>
        <p:nvSpPr>
          <p:cNvPr id="15" name="Title 4"/>
          <p:cNvSpPr txBox="1">
            <a:spLocks/>
          </p:cNvSpPr>
          <p:nvPr/>
        </p:nvSpPr>
        <p:spPr>
          <a:xfrm>
            <a:off x="1423848" y="285207"/>
            <a:ext cx="8001000" cy="466344"/>
          </a:xfrm>
          <a:prstGeom prst="rect">
            <a:avLst/>
          </a:prstGeom>
        </p:spPr>
        <p:txBody>
          <a:bodyPr anchor="b"/>
          <a:lstStyle>
            <a:lvl1pPr algn="r" defTabSz="914400" rtl="1" eaLnBrk="1" latinLnBrk="0" hangingPunct="1">
              <a:spcBef>
                <a:spcPct val="0"/>
              </a:spcBef>
              <a:buNone/>
              <a:defRPr lang="en-US" sz="2400" b="1" i="0" kern="1200" baseline="0">
                <a:solidFill>
                  <a:schemeClr val="tx1"/>
                </a:solidFill>
                <a:latin typeface="Calibri" panose="020F0502020204030204" pitchFamily="34" charset="0"/>
                <a:ea typeface="+mj-ea"/>
                <a:cs typeface="B Nazanin" panose="00000400000000000000" pitchFamily="2" charset="-78"/>
              </a:defRPr>
            </a:lvl1pPr>
          </a:lstStyle>
          <a:p>
            <a:r>
              <a:rPr lang="fa-IR" sz="1800">
                <a:solidFill>
                  <a:prstClr val="black"/>
                </a:solidFill>
              </a:rPr>
              <a:t>معرفی توانمندی های شرکت فرافن به عنوان یکپارچه ساز سیستم</a:t>
            </a:r>
            <a:endParaRPr lang="fa-IR" sz="1800" dirty="0">
              <a:solidFill>
                <a:prstClr val="black"/>
              </a:solidFill>
            </a:endParaRPr>
          </a:p>
        </p:txBody>
      </p:sp>
    </p:spTree>
    <p:extLst>
      <p:ext uri="{BB962C8B-B14F-4D97-AF65-F5344CB8AC3E}">
        <p14:creationId xmlns:p14="http://schemas.microsoft.com/office/powerpoint/2010/main" val="2521243035"/>
      </p:ext>
    </p:extLst>
  </p:cSld>
  <p:clrMapOvr>
    <a:masterClrMapping/>
  </p:clrMapOvr>
  <mc:AlternateContent xmlns:mc="http://schemas.openxmlformats.org/markup-compatibility/2006" xmlns:p14="http://schemas.microsoft.com/office/powerpoint/2010/main">
    <mc:Choice Requires="p14">
      <p:transition spd="slow" p14:dur="2000" advClick="0" advTm="45000"/>
    </mc:Choice>
    <mc:Fallback xmlns="">
      <p:transition spd="slow" advClick="0" advTm="45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Title 4"/>
          <p:cNvSpPr>
            <a:spLocks noGrp="1"/>
          </p:cNvSpPr>
          <p:nvPr>
            <p:ph type="ctrTitle"/>
          </p:nvPr>
        </p:nvSpPr>
        <p:spPr>
          <a:xfrm>
            <a:off x="1423848" y="285207"/>
            <a:ext cx="8001000" cy="466344"/>
          </a:xfrm>
        </p:spPr>
        <p:txBody>
          <a:bodyPr/>
          <a:lstStyle/>
          <a:p>
            <a:r>
              <a:rPr lang="fa-IR" sz="2000" dirty="0"/>
              <a:t>شناخت بازار</a:t>
            </a:r>
            <a:r>
              <a:rPr lang="en-US" sz="2000" dirty="0"/>
              <a:t> </a:t>
            </a:r>
            <a:r>
              <a:rPr lang="fa-IR" sz="2000" dirty="0"/>
              <a:t> و رویکرد مجموعه فرافن</a:t>
            </a:r>
          </a:p>
        </p:txBody>
      </p:sp>
      <p:sp>
        <p:nvSpPr>
          <p:cNvPr id="91" name="Date Placeholder 2"/>
          <p:cNvSpPr>
            <a:spLocks noGrp="1"/>
          </p:cNvSpPr>
          <p:nvPr>
            <p:ph type="dt" sz="half" idx="10"/>
          </p:nvPr>
        </p:nvSpPr>
        <p:spPr>
          <a:xfrm>
            <a:off x="2152650" y="6477000"/>
            <a:ext cx="1047750" cy="304800"/>
          </a:xfrm>
        </p:spPr>
        <p:txBody>
          <a:bodyPr/>
          <a:lstStyle/>
          <a:p>
            <a:pPr rtl="1"/>
            <a:fld id="{65E2F5F9-5FAF-465F-8B6E-66B6CE0E2DC5}" type="datetime1">
              <a:rPr lang="en-US">
                <a:latin typeface="Calibri"/>
              </a:rPr>
              <a:pPr rtl="1"/>
              <a:t>9/13/2021</a:t>
            </a:fld>
            <a:endParaRPr lang="en-US" dirty="0">
              <a:latin typeface="Calibri"/>
            </a:endParaRPr>
          </a:p>
        </p:txBody>
      </p:sp>
      <p:sp>
        <p:nvSpPr>
          <p:cNvPr id="12" name="TextBox 11"/>
          <p:cNvSpPr txBox="1"/>
          <p:nvPr/>
        </p:nvSpPr>
        <p:spPr>
          <a:xfrm>
            <a:off x="8184232" y="1591494"/>
            <a:ext cx="1797968" cy="1200329"/>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rtl="1"/>
            <a:r>
              <a:rPr lang="fa-IR" dirty="0">
                <a:solidFill>
                  <a:prstClr val="white"/>
                </a:solidFill>
                <a:latin typeface="Calibri"/>
                <a:cs typeface="B Nazanin" pitchFamily="2" charset="-78"/>
              </a:rPr>
              <a:t>بدنه ای دانش محور به عنوان پتانسیل مشورتی و مدیریتی اپراتورها و فعالین داخلی </a:t>
            </a:r>
            <a:endParaRPr lang="en-US" dirty="0">
              <a:solidFill>
                <a:prstClr val="white"/>
              </a:solidFill>
              <a:latin typeface="Calibri"/>
              <a:cs typeface="B Nazanin" pitchFamily="2" charset="-78"/>
            </a:endParaRPr>
          </a:p>
        </p:txBody>
      </p:sp>
      <p:sp>
        <p:nvSpPr>
          <p:cNvPr id="13" name="Rounded Rectangle 12"/>
          <p:cNvSpPr/>
          <p:nvPr/>
        </p:nvSpPr>
        <p:spPr>
          <a:xfrm>
            <a:off x="6801394" y="4725144"/>
            <a:ext cx="2683935" cy="72008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rtl="1"/>
            <a:r>
              <a:rPr lang="fa-IR" dirty="0">
                <a:solidFill>
                  <a:prstClr val="white"/>
                </a:solidFill>
                <a:latin typeface="Calibri"/>
                <a:cs typeface="B Nazanin" panose="00000400000000000000" pitchFamily="2" charset="-78"/>
              </a:rPr>
              <a:t>شرایط خاص زمان و رویکرد وندورهای حاضر در بازار</a:t>
            </a:r>
            <a:endParaRPr lang="en-US" dirty="0">
              <a:solidFill>
                <a:prstClr val="white"/>
              </a:solidFill>
              <a:latin typeface="Calibri"/>
              <a:cs typeface="B Nazanin" panose="00000400000000000000" pitchFamily="2" charset="-78"/>
            </a:endParaRPr>
          </a:p>
        </p:txBody>
      </p:sp>
      <p:sp>
        <p:nvSpPr>
          <p:cNvPr id="14" name="Up Arrow 13"/>
          <p:cNvSpPr/>
          <p:nvPr/>
        </p:nvSpPr>
        <p:spPr>
          <a:xfrm>
            <a:off x="7888970" y="3645024"/>
            <a:ext cx="504056" cy="1080120"/>
          </a:xfrm>
          <a:prstGeom prst="up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rtl="1"/>
            <a:endParaRPr lang="en-US" dirty="0">
              <a:solidFill>
                <a:prstClr val="white"/>
              </a:solidFill>
              <a:latin typeface="Calibri"/>
              <a:cs typeface="B Nazanin" pitchFamily="2" charset="-78"/>
            </a:endParaRPr>
          </a:p>
        </p:txBody>
      </p:sp>
      <p:graphicFrame>
        <p:nvGraphicFramePr>
          <p:cNvPr id="15" name="Content Placeholder 5"/>
          <p:cNvGraphicFramePr>
            <a:graphicFrameLocks noGrp="1"/>
          </p:cNvGraphicFramePr>
          <p:nvPr/>
        </p:nvGraphicFramePr>
        <p:xfrm>
          <a:off x="2019672" y="3962400"/>
          <a:ext cx="3466728" cy="18309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TextBox 15"/>
          <p:cNvSpPr txBox="1"/>
          <p:nvPr/>
        </p:nvSpPr>
        <p:spPr>
          <a:xfrm>
            <a:off x="2894113" y="5204209"/>
            <a:ext cx="1716175" cy="307777"/>
          </a:xfrm>
          <a:prstGeom prst="rect">
            <a:avLst/>
          </a:prstGeom>
          <a:noFill/>
        </p:spPr>
        <p:txBody>
          <a:bodyPr wrap="none" rtlCol="1">
            <a:spAutoFit/>
          </a:bodyPr>
          <a:lstStyle/>
          <a:p>
            <a:pPr algn="r" rtl="1"/>
            <a:r>
              <a:rPr lang="en-US" sz="1400" b="1" dirty="0">
                <a:solidFill>
                  <a:prstClr val="black"/>
                </a:solidFill>
                <a:latin typeface="Calibri"/>
              </a:rPr>
              <a:t>Operator Experience</a:t>
            </a:r>
            <a:endParaRPr lang="fa-IR" sz="1400" b="1" dirty="0">
              <a:solidFill>
                <a:prstClr val="black"/>
              </a:solidFill>
              <a:latin typeface="Calibri"/>
              <a:cs typeface="Arial" panose="020B0604020202020204" pitchFamily="34" charset="0"/>
            </a:endParaRPr>
          </a:p>
        </p:txBody>
      </p:sp>
      <p:graphicFrame>
        <p:nvGraphicFramePr>
          <p:cNvPr id="17" name="Diagram 16"/>
          <p:cNvGraphicFramePr/>
          <p:nvPr/>
        </p:nvGraphicFramePr>
        <p:xfrm>
          <a:off x="1981200" y="908720"/>
          <a:ext cx="6096000" cy="4064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 name="Rectangle 3"/>
          <p:cNvSpPr/>
          <p:nvPr/>
        </p:nvSpPr>
        <p:spPr>
          <a:xfrm>
            <a:off x="5845553" y="2451462"/>
            <a:ext cx="1973617" cy="369332"/>
          </a:xfrm>
          <a:prstGeom prst="rect">
            <a:avLst/>
          </a:prstGeom>
        </p:spPr>
        <p:txBody>
          <a:bodyPr wrap="none">
            <a:spAutoFit/>
          </a:bodyPr>
          <a:lstStyle/>
          <a:p>
            <a:pPr algn="ctr" rtl="1"/>
            <a:r>
              <a:rPr lang="fa-IR" b="1" dirty="0">
                <a:solidFill>
                  <a:prstClr val="white"/>
                </a:solidFill>
                <a:latin typeface="Calibri" panose="020F0502020204030204" pitchFamily="34" charset="0"/>
                <a:cs typeface="B Nazanin" pitchFamily="2" charset="-78"/>
              </a:rPr>
              <a:t>لزوم نگاه تخصصی و بومی</a:t>
            </a:r>
            <a:endParaRPr lang="en-US" b="1" dirty="0">
              <a:solidFill>
                <a:prstClr val="white"/>
              </a:solidFill>
              <a:latin typeface="Calibri" panose="020F0502020204030204" pitchFamily="34" charset="0"/>
              <a:cs typeface="B Nazanin" pitchFamily="2" charset="-78"/>
            </a:endParaRPr>
          </a:p>
        </p:txBody>
      </p:sp>
      <p:sp>
        <p:nvSpPr>
          <p:cNvPr id="5" name="Rectangle 4"/>
          <p:cNvSpPr/>
          <p:nvPr/>
        </p:nvSpPr>
        <p:spPr>
          <a:xfrm>
            <a:off x="4851038" y="2000793"/>
            <a:ext cx="1989647" cy="369332"/>
          </a:xfrm>
          <a:prstGeom prst="rect">
            <a:avLst/>
          </a:prstGeom>
        </p:spPr>
        <p:txBody>
          <a:bodyPr wrap="none">
            <a:spAutoFit/>
          </a:bodyPr>
          <a:lstStyle/>
          <a:p>
            <a:pPr algn="ctr" rtl="1"/>
            <a:r>
              <a:rPr lang="fa-IR" b="1" dirty="0">
                <a:solidFill>
                  <a:prstClr val="white"/>
                </a:solidFill>
                <a:latin typeface="Calibri" panose="020F0502020204030204" pitchFamily="34" charset="0"/>
                <a:cs typeface="B Nazanin" pitchFamily="2" charset="-78"/>
              </a:rPr>
              <a:t>همگرایی و استانداردسازی</a:t>
            </a:r>
            <a:endParaRPr lang="en-US" b="1" dirty="0">
              <a:solidFill>
                <a:prstClr val="white"/>
              </a:solidFill>
              <a:latin typeface="Calibri" panose="020F0502020204030204" pitchFamily="34" charset="0"/>
              <a:cs typeface="B Nazanin" pitchFamily="2" charset="-78"/>
            </a:endParaRPr>
          </a:p>
        </p:txBody>
      </p:sp>
    </p:spTree>
    <p:extLst>
      <p:ext uri="{BB962C8B-B14F-4D97-AF65-F5344CB8AC3E}">
        <p14:creationId xmlns:p14="http://schemas.microsoft.com/office/powerpoint/2010/main" val="5950107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Текст 4">
            <a:extLst>
              <a:ext uri="{FF2B5EF4-FFF2-40B4-BE49-F238E27FC236}">
                <a16:creationId xmlns:a16="http://schemas.microsoft.com/office/drawing/2014/main" id="{1F010796-C9F0-452B-AA77-58B66CACB03A}"/>
              </a:ext>
            </a:extLst>
          </p:cNvPr>
          <p:cNvSpPr txBox="1">
            <a:spLocks/>
          </p:cNvSpPr>
          <p:nvPr/>
        </p:nvSpPr>
        <p:spPr>
          <a:xfrm>
            <a:off x="6019800" y="2971801"/>
            <a:ext cx="4800600" cy="598487"/>
          </a:xfrm>
          <a:prstGeom prst="rect">
            <a:avLst/>
          </a:prstGeom>
        </p:spPr>
        <p:txBody>
          <a:bodyPr/>
          <a:lstStyle>
            <a:defPPr>
              <a:defRPr lang="fa-IR"/>
            </a:defPPr>
            <a:lvl1pPr marL="0" algn="l" defTabSz="914400" rtl="1" eaLnBrk="1" latinLnBrk="0" hangingPunct="1">
              <a:defRPr sz="1400" kern="1200" baseline="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en-US" sz="2800" b="1" dirty="0">
                <a:cs typeface="B Nazanin" panose="00000400000000000000" pitchFamily="2" charset="-78"/>
              </a:rPr>
              <a:t>RPAT</a:t>
            </a:r>
            <a:r>
              <a:rPr lang="fa-IR" sz="2800" b="1" dirty="0">
                <a:cs typeface="B Nazanin" panose="00000400000000000000" pitchFamily="2" charset="-78"/>
              </a:rPr>
              <a:t>، سامانه مدیریت راندمان شبکه</a:t>
            </a:r>
            <a:endParaRPr lang="ru-RU" sz="2800" b="1" dirty="0">
              <a:cs typeface="B Nazanin" panose="00000400000000000000" pitchFamily="2" charset="-78"/>
            </a:endParaRPr>
          </a:p>
        </p:txBody>
      </p:sp>
      <p:sp>
        <p:nvSpPr>
          <p:cNvPr id="45" name="Текст 5">
            <a:extLst>
              <a:ext uri="{FF2B5EF4-FFF2-40B4-BE49-F238E27FC236}">
                <a16:creationId xmlns:a16="http://schemas.microsoft.com/office/drawing/2014/main" id="{337C5763-C825-48F4-8410-7E91362A04B3}"/>
              </a:ext>
            </a:extLst>
          </p:cNvPr>
          <p:cNvSpPr txBox="1">
            <a:spLocks/>
          </p:cNvSpPr>
          <p:nvPr/>
        </p:nvSpPr>
        <p:spPr>
          <a:xfrm>
            <a:off x="2343151" y="3185319"/>
            <a:ext cx="7856935" cy="590550"/>
          </a:xfrm>
          <a:prstGeom prst="rect">
            <a:avLst/>
          </a:prstGeom>
        </p:spPr>
        <p:txBody>
          <a:bodyPr/>
          <a:lstStyle>
            <a:defPPr>
              <a:defRPr lang="fa-IR"/>
            </a:defPPr>
            <a:lvl1pPr marL="0" algn="r" defTabSz="914400" rtl="1" eaLnBrk="1" latinLnBrk="0" hangingPunct="1">
              <a:defRPr sz="1400" kern="1200">
                <a:solidFill>
                  <a:srgbClr val="2582B5"/>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ru-RU"/>
              <a:t> </a:t>
            </a:r>
            <a:endParaRPr lang="ru-RU" dirty="0"/>
          </a:p>
        </p:txBody>
      </p:sp>
      <p:cxnSp>
        <p:nvCxnSpPr>
          <p:cNvPr id="46" name="Straight Connector 45">
            <a:extLst>
              <a:ext uri="{FF2B5EF4-FFF2-40B4-BE49-F238E27FC236}">
                <a16:creationId xmlns:a16="http://schemas.microsoft.com/office/drawing/2014/main" id="{D5DB8AF5-706C-41A5-BBFF-15FFB3CAAD7A}"/>
              </a:ext>
            </a:extLst>
          </p:cNvPr>
          <p:cNvCxnSpPr>
            <a:cxnSpLocks/>
          </p:cNvCxnSpPr>
          <p:nvPr/>
        </p:nvCxnSpPr>
        <p:spPr>
          <a:xfrm>
            <a:off x="3902166" y="3423444"/>
            <a:ext cx="6765834"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55" name="Picture 54">
            <a:extLst>
              <a:ext uri="{FF2B5EF4-FFF2-40B4-BE49-F238E27FC236}">
                <a16:creationId xmlns:a16="http://schemas.microsoft.com/office/drawing/2014/main" id="{5D8AA0BA-34F6-41B9-B49B-68143B14804E}"/>
              </a:ext>
            </a:extLst>
          </p:cNvPr>
          <p:cNvPicPr>
            <a:picLocks noChangeAspect="1"/>
          </p:cNvPicPr>
          <p:nvPr/>
        </p:nvPicPr>
        <p:blipFill>
          <a:blip r:embed="rId2"/>
          <a:stretch>
            <a:fillRect/>
          </a:stretch>
        </p:blipFill>
        <p:spPr>
          <a:xfrm>
            <a:off x="1653742" y="2819401"/>
            <a:ext cx="2096025" cy="1125233"/>
          </a:xfrm>
          <a:prstGeom prst="rect">
            <a:avLst/>
          </a:prstGeom>
        </p:spPr>
      </p:pic>
    </p:spTree>
    <p:extLst>
      <p:ext uri="{BB962C8B-B14F-4D97-AF65-F5344CB8AC3E}">
        <p14:creationId xmlns:p14="http://schemas.microsoft.com/office/powerpoint/2010/main" val="178568513"/>
      </p:ext>
    </p:extLst>
  </p:cSld>
  <p:clrMapOvr>
    <a:masterClrMapping/>
  </p:clrMapOvr>
  <mc:AlternateContent xmlns:mc="http://schemas.openxmlformats.org/markup-compatibility/2006" xmlns:p14="http://schemas.microsoft.com/office/powerpoint/2010/main">
    <mc:Choice Requires="p14">
      <p:transition spd="slow" p14:dur="1600" advClick="0" advTm="4000">
        <p14:prism isContent="1" isInverted="1"/>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heel(3)">
                                      <p:cBhvr>
                                        <p:cTn id="7" dur="2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1785553" y="3520559"/>
            <a:ext cx="8686800" cy="77346"/>
          </a:xfrm>
          <a:prstGeom prst="rect">
            <a:avLst/>
          </a:prstGeom>
          <a:solidFill>
            <a:srgbClr val="3C938C"/>
          </a:solidFill>
          <a:ln w="12700" cap="flat" cmpd="sng" algn="ctr">
            <a:noFill/>
            <a:prstDash val="solid"/>
            <a:miter lim="800000"/>
          </a:ln>
          <a:effectLst/>
        </p:spPr>
        <p:txBody>
          <a:bodyPr rtlCol="0" anchor="ctr"/>
          <a:lstStyle/>
          <a:p>
            <a:pPr algn="ctr">
              <a:defRPr/>
            </a:pPr>
            <a:endParaRPr lang="vi-VN" sz="1350" kern="0">
              <a:solidFill>
                <a:prstClr val="white"/>
              </a:solidFill>
              <a:latin typeface="Calibri"/>
            </a:endParaRPr>
          </a:p>
        </p:txBody>
      </p:sp>
      <p:sp>
        <p:nvSpPr>
          <p:cNvPr id="71" name="Rectangle 70"/>
          <p:cNvSpPr/>
          <p:nvPr/>
        </p:nvSpPr>
        <p:spPr>
          <a:xfrm>
            <a:off x="1606732" y="4362994"/>
            <a:ext cx="2180433" cy="584775"/>
          </a:xfrm>
          <a:prstGeom prst="rect">
            <a:avLst/>
          </a:prstGeom>
        </p:spPr>
        <p:txBody>
          <a:bodyPr wrap="square">
            <a:spAutoFit/>
          </a:bodyPr>
          <a:lstStyle/>
          <a:p>
            <a:pPr algn="ctr" rtl="1"/>
            <a:r>
              <a:rPr lang="fa-IR" sz="1600" dirty="0">
                <a:solidFill>
                  <a:prstClr val="black"/>
                </a:solidFill>
                <a:cs typeface="B Nazanin" panose="00000400000000000000" pitchFamily="2" charset="-78"/>
              </a:rPr>
              <a:t>ایجاد داشبوردهای عمومی و اختصاصی بر اساس نیاز کاربران</a:t>
            </a:r>
            <a:endParaRPr lang="en-US" sz="1600" dirty="0">
              <a:solidFill>
                <a:prstClr val="black"/>
              </a:solidFill>
              <a:cs typeface="B Nazanin" panose="00000400000000000000" pitchFamily="2" charset="-78"/>
            </a:endParaRPr>
          </a:p>
        </p:txBody>
      </p:sp>
      <p:sp>
        <p:nvSpPr>
          <p:cNvPr id="72" name="Rectangle 71"/>
          <p:cNvSpPr/>
          <p:nvPr/>
        </p:nvSpPr>
        <p:spPr>
          <a:xfrm>
            <a:off x="3276601" y="2134900"/>
            <a:ext cx="2356507" cy="584775"/>
          </a:xfrm>
          <a:prstGeom prst="rect">
            <a:avLst/>
          </a:prstGeom>
        </p:spPr>
        <p:txBody>
          <a:bodyPr wrap="square">
            <a:spAutoFit/>
          </a:bodyPr>
          <a:lstStyle/>
          <a:p>
            <a:pPr algn="ctr" rtl="1"/>
            <a:r>
              <a:rPr lang="fa-IR" sz="1600" dirty="0">
                <a:solidFill>
                  <a:prstClr val="black"/>
                </a:solidFill>
                <a:cs typeface="B Nazanin" panose="00000400000000000000" pitchFamily="2" charset="-78"/>
              </a:rPr>
              <a:t>قابلیت تولید</a:t>
            </a:r>
            <a:r>
              <a:rPr lang="en-US" sz="1600" dirty="0">
                <a:solidFill>
                  <a:prstClr val="black"/>
                </a:solidFill>
                <a:cs typeface="B Nazanin" panose="00000400000000000000" pitchFamily="2" charset="-78"/>
              </a:rPr>
              <a:t>KPI </a:t>
            </a:r>
            <a:r>
              <a:rPr lang="fa-IR" sz="1600" dirty="0">
                <a:solidFill>
                  <a:prstClr val="black"/>
                </a:solidFill>
                <a:cs typeface="B Nazanin" panose="00000400000000000000" pitchFamily="2" charset="-78"/>
              </a:rPr>
              <a:t> و</a:t>
            </a:r>
            <a:r>
              <a:rPr lang="en-US" sz="1600" dirty="0">
                <a:solidFill>
                  <a:prstClr val="black"/>
                </a:solidFill>
                <a:cs typeface="B Nazanin" panose="00000400000000000000" pitchFamily="2" charset="-78"/>
              </a:rPr>
              <a:t>KQI </a:t>
            </a:r>
            <a:r>
              <a:rPr lang="fa-IR" sz="1600" dirty="0">
                <a:solidFill>
                  <a:prstClr val="black"/>
                </a:solidFill>
                <a:cs typeface="B Nazanin" panose="00000400000000000000" pitchFamily="2" charset="-78"/>
              </a:rPr>
              <a:t> و نمایش </a:t>
            </a:r>
            <a:r>
              <a:rPr lang="en-US" sz="1600" dirty="0">
                <a:solidFill>
                  <a:prstClr val="black"/>
                </a:solidFill>
                <a:cs typeface="B Nazanin" panose="00000400000000000000" pitchFamily="2" charset="-78"/>
              </a:rPr>
              <a:t>Trend</a:t>
            </a:r>
            <a:r>
              <a:rPr lang="fa-IR" sz="1600" dirty="0">
                <a:solidFill>
                  <a:prstClr val="black"/>
                </a:solidFill>
                <a:cs typeface="B Nazanin" panose="00000400000000000000" pitchFamily="2" charset="-78"/>
              </a:rPr>
              <a:t> برای شاخص های شبکه</a:t>
            </a:r>
            <a:endParaRPr lang="en-US" sz="1600" dirty="0">
              <a:solidFill>
                <a:prstClr val="black"/>
              </a:solidFill>
              <a:cs typeface="B Nazanin" panose="00000400000000000000" pitchFamily="2" charset="-78"/>
            </a:endParaRPr>
          </a:p>
        </p:txBody>
      </p:sp>
      <p:sp>
        <p:nvSpPr>
          <p:cNvPr id="73" name="Rectangle 72"/>
          <p:cNvSpPr/>
          <p:nvPr/>
        </p:nvSpPr>
        <p:spPr>
          <a:xfrm>
            <a:off x="4717869" y="4362120"/>
            <a:ext cx="2895600" cy="584775"/>
          </a:xfrm>
          <a:prstGeom prst="rect">
            <a:avLst/>
          </a:prstGeom>
        </p:spPr>
        <p:txBody>
          <a:bodyPr wrap="square">
            <a:spAutoFit/>
          </a:bodyPr>
          <a:lstStyle/>
          <a:p>
            <a:pPr algn="ctr" rtl="1"/>
            <a:r>
              <a:rPr lang="fa-IR" sz="1600" dirty="0">
                <a:solidFill>
                  <a:prstClr val="black"/>
                </a:solidFill>
                <a:cs typeface="B Nazanin" panose="00000400000000000000" pitchFamily="2" charset="-78"/>
              </a:rPr>
              <a:t>قابلیت</a:t>
            </a:r>
            <a:r>
              <a:rPr lang="en-US" sz="1600" dirty="0">
                <a:solidFill>
                  <a:prstClr val="black"/>
                </a:solidFill>
                <a:cs typeface="B Nazanin" panose="00000400000000000000" pitchFamily="2" charset="-78"/>
              </a:rPr>
              <a:t>Anomaly Detection</a:t>
            </a:r>
            <a:r>
              <a:rPr lang="fa-IR" sz="1600" dirty="0">
                <a:solidFill>
                  <a:prstClr val="black"/>
                </a:solidFill>
                <a:cs typeface="B Nazanin" panose="00000400000000000000" pitchFamily="2" charset="-78"/>
              </a:rPr>
              <a:t> برای تشخیص خودکار شاخص های راندمان</a:t>
            </a:r>
            <a:endParaRPr lang="en-US" sz="1600" dirty="0">
              <a:solidFill>
                <a:prstClr val="black"/>
              </a:solidFill>
              <a:cs typeface="B Nazanin" panose="00000400000000000000" pitchFamily="2" charset="-78"/>
            </a:endParaRPr>
          </a:p>
        </p:txBody>
      </p:sp>
      <p:sp>
        <p:nvSpPr>
          <p:cNvPr id="74" name="Rectangle 73"/>
          <p:cNvSpPr/>
          <p:nvPr/>
        </p:nvSpPr>
        <p:spPr>
          <a:xfrm>
            <a:off x="6444345" y="2133601"/>
            <a:ext cx="2901656" cy="584775"/>
          </a:xfrm>
          <a:prstGeom prst="rect">
            <a:avLst/>
          </a:prstGeom>
        </p:spPr>
        <p:txBody>
          <a:bodyPr wrap="square">
            <a:spAutoFit/>
          </a:bodyPr>
          <a:lstStyle/>
          <a:p>
            <a:pPr algn="ctr" rtl="1"/>
            <a:r>
              <a:rPr lang="fa-IR" sz="1600" dirty="0">
                <a:solidFill>
                  <a:prstClr val="black"/>
                </a:solidFill>
                <a:cs typeface="B Nazanin" panose="00000400000000000000" pitchFamily="2" charset="-78"/>
              </a:rPr>
              <a:t>پشتیبانی از نقشه و نمایش اطلاعات شامل شاخص ها و موقعیت تجهیزات بر روی نقشه</a:t>
            </a:r>
            <a:endParaRPr lang="en-US" sz="1600" dirty="0">
              <a:solidFill>
                <a:prstClr val="black"/>
              </a:solidFill>
              <a:cs typeface="B Nazanin" panose="00000400000000000000" pitchFamily="2" charset="-78"/>
            </a:endParaRPr>
          </a:p>
        </p:txBody>
      </p:sp>
      <p:sp>
        <p:nvSpPr>
          <p:cNvPr id="75" name="Rectangle 74"/>
          <p:cNvSpPr/>
          <p:nvPr/>
        </p:nvSpPr>
        <p:spPr>
          <a:xfrm>
            <a:off x="8641082" y="4344700"/>
            <a:ext cx="1981200" cy="584775"/>
          </a:xfrm>
          <a:prstGeom prst="rect">
            <a:avLst/>
          </a:prstGeom>
        </p:spPr>
        <p:txBody>
          <a:bodyPr wrap="square">
            <a:spAutoFit/>
          </a:bodyPr>
          <a:lstStyle/>
          <a:p>
            <a:pPr algn="ctr" rtl="1"/>
            <a:r>
              <a:rPr lang="fa-IR" sz="1600" dirty="0">
                <a:solidFill>
                  <a:prstClr val="black"/>
                </a:solidFill>
                <a:cs typeface="B Nazanin" panose="00000400000000000000" pitchFamily="2" charset="-78"/>
              </a:rPr>
              <a:t>موتور گزارش ساز با قابلیت طراحی قالب های گزارش</a:t>
            </a:r>
            <a:endParaRPr lang="en-US" sz="1600" dirty="0">
              <a:solidFill>
                <a:prstClr val="black"/>
              </a:solidFill>
              <a:cs typeface="B Nazanin" panose="00000400000000000000" pitchFamily="2" charset="-78"/>
            </a:endParaRPr>
          </a:p>
        </p:txBody>
      </p:sp>
      <p:grpSp>
        <p:nvGrpSpPr>
          <p:cNvPr id="99" name="Group 98"/>
          <p:cNvGrpSpPr/>
          <p:nvPr/>
        </p:nvGrpSpPr>
        <p:grpSpPr>
          <a:xfrm>
            <a:off x="2399453" y="3452666"/>
            <a:ext cx="601847" cy="992226"/>
            <a:chOff x="289306" y="3565089"/>
            <a:chExt cx="601847" cy="1200594"/>
          </a:xfrm>
        </p:grpSpPr>
        <p:grpSp>
          <p:nvGrpSpPr>
            <p:cNvPr id="82" name="Group 81"/>
            <p:cNvGrpSpPr/>
            <p:nvPr/>
          </p:nvGrpSpPr>
          <p:grpSpPr>
            <a:xfrm>
              <a:off x="289306" y="3565089"/>
              <a:ext cx="601847" cy="1136736"/>
              <a:chOff x="391779" y="3075008"/>
              <a:chExt cx="601847" cy="1136736"/>
            </a:xfrm>
          </p:grpSpPr>
          <p:sp>
            <p:nvSpPr>
              <p:cNvPr id="23" name="Oval 22"/>
              <p:cNvSpPr/>
              <p:nvPr/>
            </p:nvSpPr>
            <p:spPr>
              <a:xfrm>
                <a:off x="586167" y="3075008"/>
                <a:ext cx="210494" cy="254697"/>
              </a:xfrm>
              <a:prstGeom prst="ellipse">
                <a:avLst/>
              </a:prstGeom>
              <a:solidFill>
                <a:srgbClr val="6F3293"/>
              </a:solidFill>
              <a:ln w="63500" cap="flat" cmpd="sng" algn="ctr">
                <a:noFill/>
                <a:prstDash val="solid"/>
                <a:miter lim="800000"/>
              </a:ln>
              <a:effectLst/>
            </p:spPr>
            <p:txBody>
              <a:bodyPr rtlCol="0" anchor="ctr"/>
              <a:lstStyle/>
              <a:p>
                <a:pPr algn="ctr">
                  <a:defRPr/>
                </a:pPr>
                <a:endParaRPr lang="en-US" sz="1350" b="1" kern="0">
                  <a:solidFill>
                    <a:prstClr val="white"/>
                  </a:solidFill>
                  <a:cs typeface="B Nazanin" panose="00000400000000000000" pitchFamily="2" charset="-78"/>
                </a:endParaRPr>
              </a:p>
            </p:txBody>
          </p:sp>
          <p:grpSp>
            <p:nvGrpSpPr>
              <p:cNvPr id="60" name="Group 59"/>
              <p:cNvGrpSpPr/>
              <p:nvPr/>
            </p:nvGrpSpPr>
            <p:grpSpPr>
              <a:xfrm>
                <a:off x="391779" y="3262464"/>
                <a:ext cx="601847" cy="949280"/>
                <a:chOff x="946910" y="3638068"/>
                <a:chExt cx="802462" cy="1637742"/>
              </a:xfrm>
            </p:grpSpPr>
            <p:cxnSp>
              <p:nvCxnSpPr>
                <p:cNvPr id="61" name="Straight Connector 60"/>
                <p:cNvCxnSpPr/>
                <p:nvPr/>
              </p:nvCxnSpPr>
              <p:spPr>
                <a:xfrm>
                  <a:off x="1348142" y="3638068"/>
                  <a:ext cx="0" cy="631026"/>
                </a:xfrm>
                <a:prstGeom prst="line">
                  <a:avLst/>
                </a:prstGeom>
                <a:noFill/>
                <a:ln w="38100" cap="flat" cmpd="sng" algn="ctr">
                  <a:solidFill>
                    <a:srgbClr val="6F3293"/>
                  </a:solidFill>
                  <a:prstDash val="solid"/>
                  <a:miter lim="800000"/>
                </a:ln>
                <a:effectLst/>
              </p:spPr>
            </p:cxnSp>
            <p:sp>
              <p:nvSpPr>
                <p:cNvPr id="63" name="Freeform 7"/>
                <p:cNvSpPr>
                  <a:spLocks noEditPoints="1"/>
                </p:cNvSpPr>
                <p:nvPr/>
              </p:nvSpPr>
              <p:spPr bwMode="auto">
                <a:xfrm rot="10800000">
                  <a:off x="946910" y="4203581"/>
                  <a:ext cx="802462" cy="1072229"/>
                </a:xfrm>
                <a:custGeom>
                  <a:avLst/>
                  <a:gdLst>
                    <a:gd name="T0" fmla="*/ 26 w 26"/>
                    <a:gd name="T1" fmla="*/ 13 h 39"/>
                    <a:gd name="T2" fmla="*/ 13 w 26"/>
                    <a:gd name="T3" fmla="*/ 0 h 39"/>
                    <a:gd name="T4" fmla="*/ 0 w 26"/>
                    <a:gd name="T5" fmla="*/ 13 h 39"/>
                    <a:gd name="T6" fmla="*/ 2 w 26"/>
                    <a:gd name="T7" fmla="*/ 20 h 39"/>
                    <a:gd name="T8" fmla="*/ 2 w 26"/>
                    <a:gd name="T9" fmla="*/ 20 h 39"/>
                    <a:gd name="T10" fmla="*/ 13 w 26"/>
                    <a:gd name="T11" fmla="*/ 39 h 39"/>
                    <a:gd name="T12" fmla="*/ 24 w 26"/>
                    <a:gd name="T13" fmla="*/ 20 h 39"/>
                    <a:gd name="T14" fmla="*/ 24 w 26"/>
                    <a:gd name="T15" fmla="*/ 20 h 39"/>
                    <a:gd name="T16" fmla="*/ 26 w 26"/>
                    <a:gd name="T17" fmla="*/ 13 h 39"/>
                    <a:gd name="T18" fmla="*/ 13 w 26"/>
                    <a:gd name="T19" fmla="*/ 24 h 39"/>
                    <a:gd name="T20" fmla="*/ 2 w 26"/>
                    <a:gd name="T21" fmla="*/ 13 h 39"/>
                    <a:gd name="T22" fmla="*/ 13 w 26"/>
                    <a:gd name="T23" fmla="*/ 3 h 39"/>
                    <a:gd name="T24" fmla="*/ 24 w 26"/>
                    <a:gd name="T25" fmla="*/ 13 h 39"/>
                    <a:gd name="T26" fmla="*/ 13 w 26"/>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26" y="13"/>
                      </a:moveTo>
                      <a:cubicBezTo>
                        <a:pt x="26" y="6"/>
                        <a:pt x="20" y="0"/>
                        <a:pt x="13" y="0"/>
                      </a:cubicBezTo>
                      <a:cubicBezTo>
                        <a:pt x="6" y="0"/>
                        <a:pt x="0" y="6"/>
                        <a:pt x="0" y="13"/>
                      </a:cubicBezTo>
                      <a:cubicBezTo>
                        <a:pt x="0" y="16"/>
                        <a:pt x="1" y="18"/>
                        <a:pt x="2" y="20"/>
                      </a:cubicBezTo>
                      <a:cubicBezTo>
                        <a:pt x="2" y="20"/>
                        <a:pt x="2" y="20"/>
                        <a:pt x="2" y="20"/>
                      </a:cubicBezTo>
                      <a:cubicBezTo>
                        <a:pt x="13" y="39"/>
                        <a:pt x="13" y="39"/>
                        <a:pt x="13" y="39"/>
                      </a:cubicBezTo>
                      <a:cubicBezTo>
                        <a:pt x="24" y="20"/>
                        <a:pt x="24" y="20"/>
                        <a:pt x="24" y="20"/>
                      </a:cubicBezTo>
                      <a:cubicBezTo>
                        <a:pt x="24" y="20"/>
                        <a:pt x="24" y="20"/>
                        <a:pt x="24" y="20"/>
                      </a:cubicBezTo>
                      <a:cubicBezTo>
                        <a:pt x="25" y="18"/>
                        <a:pt x="26" y="16"/>
                        <a:pt x="26" y="13"/>
                      </a:cubicBezTo>
                      <a:close/>
                      <a:moveTo>
                        <a:pt x="13" y="24"/>
                      </a:moveTo>
                      <a:cubicBezTo>
                        <a:pt x="7" y="24"/>
                        <a:pt x="2" y="19"/>
                        <a:pt x="2" y="13"/>
                      </a:cubicBezTo>
                      <a:cubicBezTo>
                        <a:pt x="2" y="7"/>
                        <a:pt x="7" y="3"/>
                        <a:pt x="13" y="3"/>
                      </a:cubicBezTo>
                      <a:cubicBezTo>
                        <a:pt x="19" y="3"/>
                        <a:pt x="24" y="7"/>
                        <a:pt x="24" y="13"/>
                      </a:cubicBezTo>
                      <a:cubicBezTo>
                        <a:pt x="24" y="19"/>
                        <a:pt x="19" y="24"/>
                        <a:pt x="13" y="24"/>
                      </a:cubicBezTo>
                      <a:close/>
                    </a:path>
                  </a:pathLst>
                </a:custGeom>
                <a:solidFill>
                  <a:srgbClr val="6F3293"/>
                </a:solidFill>
                <a:ln>
                  <a:solidFill>
                    <a:srgbClr val="6F3293"/>
                  </a:solidFill>
                </a:ln>
              </p:spPr>
              <p:txBody>
                <a:bodyPr vert="horz" wrap="square" lIns="68580" tIns="34290" rIns="68580" bIns="34290" numCol="1" anchor="t" anchorCtr="0" compatLnSpc="1">
                  <a:prstTxWarp prst="textNoShape">
                    <a:avLst/>
                  </a:prstTxWarp>
                </a:bodyPr>
                <a:lstStyle/>
                <a:p>
                  <a:pPr>
                    <a:defRPr/>
                  </a:pPr>
                  <a:endParaRPr lang="zh-CN" altLang="en-US" sz="1350" b="1" kern="0">
                    <a:solidFill>
                      <a:prstClr val="black"/>
                    </a:solidFill>
                    <a:cs typeface="B Nazanin" panose="00000400000000000000" pitchFamily="2" charset="-78"/>
                  </a:endParaRPr>
                </a:p>
              </p:txBody>
            </p:sp>
          </p:grpSp>
        </p:grpSp>
        <p:sp>
          <p:nvSpPr>
            <p:cNvPr id="91" name="Rectangle 90"/>
            <p:cNvSpPr/>
            <p:nvPr/>
          </p:nvSpPr>
          <p:spPr>
            <a:xfrm>
              <a:off x="425384" y="4318791"/>
              <a:ext cx="293671" cy="446892"/>
            </a:xfrm>
            <a:prstGeom prst="rect">
              <a:avLst/>
            </a:prstGeom>
          </p:spPr>
          <p:txBody>
            <a:bodyPr wrap="none">
              <a:spAutoFit/>
            </a:bodyPr>
            <a:lstStyle/>
            <a:p>
              <a:pPr algn="r" rtl="1"/>
              <a:r>
                <a:rPr lang="fa-IR" b="1" dirty="0">
                  <a:solidFill>
                    <a:prstClr val="black"/>
                  </a:solidFill>
                  <a:cs typeface="B Nazanin" panose="00000400000000000000" pitchFamily="2" charset="-78"/>
                </a:rPr>
                <a:t>1</a:t>
              </a:r>
              <a:endParaRPr lang="en-US" b="1" dirty="0">
                <a:solidFill>
                  <a:prstClr val="black"/>
                </a:solidFill>
                <a:cs typeface="B Nazanin" panose="00000400000000000000" pitchFamily="2" charset="-78"/>
              </a:endParaRPr>
            </a:p>
          </p:txBody>
        </p:sp>
      </p:grpSp>
      <p:grpSp>
        <p:nvGrpSpPr>
          <p:cNvPr id="100" name="Group 99"/>
          <p:cNvGrpSpPr/>
          <p:nvPr/>
        </p:nvGrpSpPr>
        <p:grpSpPr>
          <a:xfrm>
            <a:off x="4128670" y="2701744"/>
            <a:ext cx="601847" cy="954654"/>
            <a:chOff x="1432981" y="2664655"/>
            <a:chExt cx="601847" cy="1155131"/>
          </a:xfrm>
        </p:grpSpPr>
        <p:grpSp>
          <p:nvGrpSpPr>
            <p:cNvPr id="83" name="Group 82"/>
            <p:cNvGrpSpPr/>
            <p:nvPr/>
          </p:nvGrpSpPr>
          <p:grpSpPr>
            <a:xfrm>
              <a:off x="1432981" y="2664655"/>
              <a:ext cx="601847" cy="1155131"/>
              <a:chOff x="1457491" y="2174574"/>
              <a:chExt cx="601847" cy="1155131"/>
            </a:xfrm>
          </p:grpSpPr>
          <p:sp>
            <p:nvSpPr>
              <p:cNvPr id="18" name="Oval 17"/>
              <p:cNvSpPr/>
              <p:nvPr/>
            </p:nvSpPr>
            <p:spPr>
              <a:xfrm>
                <a:off x="1655380" y="3075009"/>
                <a:ext cx="210494" cy="254696"/>
              </a:xfrm>
              <a:prstGeom prst="ellipse">
                <a:avLst/>
              </a:prstGeom>
              <a:solidFill>
                <a:srgbClr val="58BBB4"/>
              </a:solidFill>
              <a:ln w="63500" cap="flat" cmpd="sng" algn="ctr">
                <a:noFill/>
                <a:prstDash val="solid"/>
                <a:miter lim="800000"/>
              </a:ln>
              <a:effectLst/>
            </p:spPr>
            <p:txBody>
              <a:bodyPr rtlCol="0" anchor="ctr"/>
              <a:lstStyle/>
              <a:p>
                <a:pPr algn="ctr">
                  <a:defRPr/>
                </a:pPr>
                <a:endParaRPr lang="en-US" sz="1350" b="1" kern="0">
                  <a:solidFill>
                    <a:prstClr val="white"/>
                  </a:solidFill>
                  <a:cs typeface="B Nazanin" panose="00000400000000000000" pitchFamily="2" charset="-78"/>
                </a:endParaRPr>
              </a:p>
            </p:txBody>
          </p:sp>
          <p:grpSp>
            <p:nvGrpSpPr>
              <p:cNvPr id="46" name="Group 45"/>
              <p:cNvGrpSpPr/>
              <p:nvPr/>
            </p:nvGrpSpPr>
            <p:grpSpPr>
              <a:xfrm>
                <a:off x="1457491" y="2174574"/>
                <a:ext cx="601847" cy="935944"/>
                <a:chOff x="2526417" y="1887163"/>
                <a:chExt cx="802462" cy="1536593"/>
              </a:xfrm>
            </p:grpSpPr>
            <p:cxnSp>
              <p:nvCxnSpPr>
                <p:cNvPr id="47" name="Straight Connector 46"/>
                <p:cNvCxnSpPr/>
                <p:nvPr/>
              </p:nvCxnSpPr>
              <p:spPr>
                <a:xfrm>
                  <a:off x="2927649" y="2823267"/>
                  <a:ext cx="0" cy="600489"/>
                </a:xfrm>
                <a:prstGeom prst="line">
                  <a:avLst/>
                </a:prstGeom>
                <a:noFill/>
                <a:ln w="38100" cap="flat" cmpd="sng" algn="ctr">
                  <a:solidFill>
                    <a:srgbClr val="58BBB4"/>
                  </a:solidFill>
                  <a:prstDash val="solid"/>
                  <a:miter lim="800000"/>
                </a:ln>
                <a:effectLst/>
              </p:spPr>
            </p:cxnSp>
            <p:sp>
              <p:nvSpPr>
                <p:cNvPr id="48" name="Freeform 7"/>
                <p:cNvSpPr>
                  <a:spLocks noEditPoints="1"/>
                </p:cNvSpPr>
                <p:nvPr/>
              </p:nvSpPr>
              <p:spPr bwMode="auto">
                <a:xfrm>
                  <a:off x="2526417" y="1887163"/>
                  <a:ext cx="802462" cy="1072230"/>
                </a:xfrm>
                <a:custGeom>
                  <a:avLst/>
                  <a:gdLst>
                    <a:gd name="T0" fmla="*/ 26 w 26"/>
                    <a:gd name="T1" fmla="*/ 13 h 39"/>
                    <a:gd name="T2" fmla="*/ 13 w 26"/>
                    <a:gd name="T3" fmla="*/ 0 h 39"/>
                    <a:gd name="T4" fmla="*/ 0 w 26"/>
                    <a:gd name="T5" fmla="*/ 13 h 39"/>
                    <a:gd name="T6" fmla="*/ 2 w 26"/>
                    <a:gd name="T7" fmla="*/ 20 h 39"/>
                    <a:gd name="T8" fmla="*/ 2 w 26"/>
                    <a:gd name="T9" fmla="*/ 20 h 39"/>
                    <a:gd name="T10" fmla="*/ 13 w 26"/>
                    <a:gd name="T11" fmla="*/ 39 h 39"/>
                    <a:gd name="T12" fmla="*/ 24 w 26"/>
                    <a:gd name="T13" fmla="*/ 20 h 39"/>
                    <a:gd name="T14" fmla="*/ 24 w 26"/>
                    <a:gd name="T15" fmla="*/ 20 h 39"/>
                    <a:gd name="T16" fmla="*/ 26 w 26"/>
                    <a:gd name="T17" fmla="*/ 13 h 39"/>
                    <a:gd name="T18" fmla="*/ 13 w 26"/>
                    <a:gd name="T19" fmla="*/ 24 h 39"/>
                    <a:gd name="T20" fmla="*/ 2 w 26"/>
                    <a:gd name="T21" fmla="*/ 13 h 39"/>
                    <a:gd name="T22" fmla="*/ 13 w 26"/>
                    <a:gd name="T23" fmla="*/ 3 h 39"/>
                    <a:gd name="T24" fmla="*/ 24 w 26"/>
                    <a:gd name="T25" fmla="*/ 13 h 39"/>
                    <a:gd name="T26" fmla="*/ 13 w 26"/>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26" y="13"/>
                      </a:moveTo>
                      <a:cubicBezTo>
                        <a:pt x="26" y="6"/>
                        <a:pt x="20" y="0"/>
                        <a:pt x="13" y="0"/>
                      </a:cubicBezTo>
                      <a:cubicBezTo>
                        <a:pt x="6" y="0"/>
                        <a:pt x="0" y="6"/>
                        <a:pt x="0" y="13"/>
                      </a:cubicBezTo>
                      <a:cubicBezTo>
                        <a:pt x="0" y="16"/>
                        <a:pt x="1" y="18"/>
                        <a:pt x="2" y="20"/>
                      </a:cubicBezTo>
                      <a:cubicBezTo>
                        <a:pt x="2" y="20"/>
                        <a:pt x="2" y="20"/>
                        <a:pt x="2" y="20"/>
                      </a:cubicBezTo>
                      <a:cubicBezTo>
                        <a:pt x="13" y="39"/>
                        <a:pt x="13" y="39"/>
                        <a:pt x="13" y="39"/>
                      </a:cubicBezTo>
                      <a:cubicBezTo>
                        <a:pt x="24" y="20"/>
                        <a:pt x="24" y="20"/>
                        <a:pt x="24" y="20"/>
                      </a:cubicBezTo>
                      <a:cubicBezTo>
                        <a:pt x="24" y="20"/>
                        <a:pt x="24" y="20"/>
                        <a:pt x="24" y="20"/>
                      </a:cubicBezTo>
                      <a:cubicBezTo>
                        <a:pt x="25" y="18"/>
                        <a:pt x="26" y="16"/>
                        <a:pt x="26" y="13"/>
                      </a:cubicBezTo>
                      <a:close/>
                      <a:moveTo>
                        <a:pt x="13" y="24"/>
                      </a:moveTo>
                      <a:cubicBezTo>
                        <a:pt x="7" y="24"/>
                        <a:pt x="2" y="19"/>
                        <a:pt x="2" y="13"/>
                      </a:cubicBezTo>
                      <a:cubicBezTo>
                        <a:pt x="2" y="7"/>
                        <a:pt x="7" y="3"/>
                        <a:pt x="13" y="3"/>
                      </a:cubicBezTo>
                      <a:cubicBezTo>
                        <a:pt x="19" y="3"/>
                        <a:pt x="24" y="7"/>
                        <a:pt x="24" y="13"/>
                      </a:cubicBezTo>
                      <a:cubicBezTo>
                        <a:pt x="24" y="19"/>
                        <a:pt x="19" y="24"/>
                        <a:pt x="13" y="24"/>
                      </a:cubicBezTo>
                      <a:close/>
                    </a:path>
                  </a:pathLst>
                </a:custGeom>
                <a:solidFill>
                  <a:srgbClr val="58BBB4"/>
                </a:solidFill>
                <a:ln>
                  <a:solidFill>
                    <a:srgbClr val="58BBB4"/>
                  </a:solidFill>
                </a:ln>
              </p:spPr>
              <p:txBody>
                <a:bodyPr vert="horz" wrap="square" lIns="68580" tIns="34290" rIns="68580" bIns="34290" numCol="1" anchor="t" anchorCtr="0" compatLnSpc="1">
                  <a:prstTxWarp prst="textNoShape">
                    <a:avLst/>
                  </a:prstTxWarp>
                </a:bodyPr>
                <a:lstStyle/>
                <a:p>
                  <a:pPr>
                    <a:defRPr/>
                  </a:pPr>
                  <a:endParaRPr lang="zh-CN" altLang="en-US" sz="1350" b="1" kern="0">
                    <a:solidFill>
                      <a:prstClr val="black"/>
                    </a:solidFill>
                    <a:cs typeface="B Nazanin" panose="00000400000000000000" pitchFamily="2" charset="-78"/>
                  </a:endParaRPr>
                </a:p>
              </p:txBody>
            </p:sp>
          </p:grpSp>
        </p:grpSp>
        <p:sp>
          <p:nvSpPr>
            <p:cNvPr id="92" name="Rectangle 91"/>
            <p:cNvSpPr/>
            <p:nvPr/>
          </p:nvSpPr>
          <p:spPr>
            <a:xfrm>
              <a:off x="1597102" y="2718701"/>
              <a:ext cx="293670" cy="446892"/>
            </a:xfrm>
            <a:prstGeom prst="rect">
              <a:avLst/>
            </a:prstGeom>
          </p:spPr>
          <p:txBody>
            <a:bodyPr wrap="none">
              <a:spAutoFit/>
            </a:bodyPr>
            <a:lstStyle/>
            <a:p>
              <a:pPr algn="r" rtl="1"/>
              <a:r>
                <a:rPr lang="fa-IR" b="1" dirty="0">
                  <a:solidFill>
                    <a:prstClr val="black"/>
                  </a:solidFill>
                  <a:cs typeface="B Nazanin" panose="00000400000000000000" pitchFamily="2" charset="-78"/>
                </a:rPr>
                <a:t>2</a:t>
              </a:r>
              <a:endParaRPr lang="en-US" b="1" dirty="0">
                <a:solidFill>
                  <a:prstClr val="black"/>
                </a:solidFill>
                <a:cs typeface="B Nazanin" panose="00000400000000000000" pitchFamily="2" charset="-78"/>
              </a:endParaRPr>
            </a:p>
          </p:txBody>
        </p:sp>
      </p:grpSp>
      <p:grpSp>
        <p:nvGrpSpPr>
          <p:cNvPr id="101" name="Group 100"/>
          <p:cNvGrpSpPr/>
          <p:nvPr/>
        </p:nvGrpSpPr>
        <p:grpSpPr>
          <a:xfrm>
            <a:off x="5857887" y="3452921"/>
            <a:ext cx="601847" cy="986635"/>
            <a:chOff x="2576656" y="3565089"/>
            <a:chExt cx="601847" cy="1193828"/>
          </a:xfrm>
        </p:grpSpPr>
        <p:grpSp>
          <p:nvGrpSpPr>
            <p:cNvPr id="84" name="Group 83"/>
            <p:cNvGrpSpPr/>
            <p:nvPr/>
          </p:nvGrpSpPr>
          <p:grpSpPr>
            <a:xfrm>
              <a:off x="2576656" y="3565089"/>
              <a:ext cx="601847" cy="1139646"/>
              <a:chOff x="2551759" y="3075008"/>
              <a:chExt cx="601847" cy="1139646"/>
            </a:xfrm>
          </p:grpSpPr>
          <p:sp>
            <p:nvSpPr>
              <p:cNvPr id="19" name="Oval 18"/>
              <p:cNvSpPr/>
              <p:nvPr/>
            </p:nvSpPr>
            <p:spPr>
              <a:xfrm>
                <a:off x="2747435" y="3075008"/>
                <a:ext cx="210494" cy="254697"/>
              </a:xfrm>
              <a:prstGeom prst="ellipse">
                <a:avLst/>
              </a:prstGeom>
              <a:solidFill>
                <a:srgbClr val="FA1230"/>
              </a:solidFill>
              <a:ln w="63500" cap="flat" cmpd="sng" algn="ctr">
                <a:noFill/>
                <a:prstDash val="solid"/>
                <a:miter lim="800000"/>
              </a:ln>
              <a:effectLst/>
            </p:spPr>
            <p:txBody>
              <a:bodyPr rtlCol="0" anchor="ctr"/>
              <a:lstStyle/>
              <a:p>
                <a:pPr algn="ctr">
                  <a:defRPr/>
                </a:pPr>
                <a:endParaRPr lang="en-US" sz="1350" b="1" kern="0">
                  <a:solidFill>
                    <a:prstClr val="white"/>
                  </a:solidFill>
                  <a:cs typeface="B Nazanin" panose="00000400000000000000" pitchFamily="2" charset="-78"/>
                </a:endParaRPr>
              </a:p>
            </p:txBody>
          </p:sp>
          <p:grpSp>
            <p:nvGrpSpPr>
              <p:cNvPr id="42" name="Group 41"/>
              <p:cNvGrpSpPr/>
              <p:nvPr/>
            </p:nvGrpSpPr>
            <p:grpSpPr>
              <a:xfrm>
                <a:off x="2551759" y="3262468"/>
                <a:ext cx="601847" cy="952186"/>
                <a:chOff x="4113544" y="3638068"/>
                <a:chExt cx="802462" cy="1638548"/>
              </a:xfrm>
            </p:grpSpPr>
            <p:sp>
              <p:nvSpPr>
                <p:cNvPr id="43" name="Freeform 7"/>
                <p:cNvSpPr>
                  <a:spLocks noEditPoints="1"/>
                </p:cNvSpPr>
                <p:nvPr/>
              </p:nvSpPr>
              <p:spPr bwMode="auto">
                <a:xfrm rot="10800000">
                  <a:off x="4113544" y="4204387"/>
                  <a:ext cx="802462" cy="1072229"/>
                </a:xfrm>
                <a:custGeom>
                  <a:avLst/>
                  <a:gdLst>
                    <a:gd name="T0" fmla="*/ 26 w 26"/>
                    <a:gd name="T1" fmla="*/ 13 h 39"/>
                    <a:gd name="T2" fmla="*/ 13 w 26"/>
                    <a:gd name="T3" fmla="*/ 0 h 39"/>
                    <a:gd name="T4" fmla="*/ 0 w 26"/>
                    <a:gd name="T5" fmla="*/ 13 h 39"/>
                    <a:gd name="T6" fmla="*/ 2 w 26"/>
                    <a:gd name="T7" fmla="*/ 20 h 39"/>
                    <a:gd name="T8" fmla="*/ 2 w 26"/>
                    <a:gd name="T9" fmla="*/ 20 h 39"/>
                    <a:gd name="T10" fmla="*/ 13 w 26"/>
                    <a:gd name="T11" fmla="*/ 39 h 39"/>
                    <a:gd name="T12" fmla="*/ 24 w 26"/>
                    <a:gd name="T13" fmla="*/ 20 h 39"/>
                    <a:gd name="T14" fmla="*/ 24 w 26"/>
                    <a:gd name="T15" fmla="*/ 20 h 39"/>
                    <a:gd name="T16" fmla="*/ 26 w 26"/>
                    <a:gd name="T17" fmla="*/ 13 h 39"/>
                    <a:gd name="T18" fmla="*/ 13 w 26"/>
                    <a:gd name="T19" fmla="*/ 24 h 39"/>
                    <a:gd name="T20" fmla="*/ 2 w 26"/>
                    <a:gd name="T21" fmla="*/ 13 h 39"/>
                    <a:gd name="T22" fmla="*/ 13 w 26"/>
                    <a:gd name="T23" fmla="*/ 3 h 39"/>
                    <a:gd name="T24" fmla="*/ 24 w 26"/>
                    <a:gd name="T25" fmla="*/ 13 h 39"/>
                    <a:gd name="T26" fmla="*/ 13 w 26"/>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26" y="13"/>
                      </a:moveTo>
                      <a:cubicBezTo>
                        <a:pt x="26" y="6"/>
                        <a:pt x="20" y="0"/>
                        <a:pt x="13" y="0"/>
                      </a:cubicBezTo>
                      <a:cubicBezTo>
                        <a:pt x="6" y="0"/>
                        <a:pt x="0" y="6"/>
                        <a:pt x="0" y="13"/>
                      </a:cubicBezTo>
                      <a:cubicBezTo>
                        <a:pt x="0" y="16"/>
                        <a:pt x="1" y="18"/>
                        <a:pt x="2" y="20"/>
                      </a:cubicBezTo>
                      <a:cubicBezTo>
                        <a:pt x="2" y="20"/>
                        <a:pt x="2" y="20"/>
                        <a:pt x="2" y="20"/>
                      </a:cubicBezTo>
                      <a:cubicBezTo>
                        <a:pt x="13" y="39"/>
                        <a:pt x="13" y="39"/>
                        <a:pt x="13" y="39"/>
                      </a:cubicBezTo>
                      <a:cubicBezTo>
                        <a:pt x="24" y="20"/>
                        <a:pt x="24" y="20"/>
                        <a:pt x="24" y="20"/>
                      </a:cubicBezTo>
                      <a:cubicBezTo>
                        <a:pt x="24" y="20"/>
                        <a:pt x="24" y="20"/>
                        <a:pt x="24" y="20"/>
                      </a:cubicBezTo>
                      <a:cubicBezTo>
                        <a:pt x="25" y="18"/>
                        <a:pt x="26" y="16"/>
                        <a:pt x="26" y="13"/>
                      </a:cubicBezTo>
                      <a:close/>
                      <a:moveTo>
                        <a:pt x="13" y="24"/>
                      </a:moveTo>
                      <a:cubicBezTo>
                        <a:pt x="7" y="24"/>
                        <a:pt x="2" y="19"/>
                        <a:pt x="2" y="13"/>
                      </a:cubicBezTo>
                      <a:cubicBezTo>
                        <a:pt x="2" y="7"/>
                        <a:pt x="7" y="3"/>
                        <a:pt x="13" y="3"/>
                      </a:cubicBezTo>
                      <a:cubicBezTo>
                        <a:pt x="19" y="3"/>
                        <a:pt x="24" y="7"/>
                        <a:pt x="24" y="13"/>
                      </a:cubicBezTo>
                      <a:cubicBezTo>
                        <a:pt x="24" y="19"/>
                        <a:pt x="19" y="24"/>
                        <a:pt x="13" y="24"/>
                      </a:cubicBezTo>
                      <a:close/>
                    </a:path>
                  </a:pathLst>
                </a:custGeom>
                <a:solidFill>
                  <a:srgbClr val="FA1230"/>
                </a:solidFill>
                <a:ln>
                  <a:noFill/>
                </a:ln>
              </p:spPr>
              <p:txBody>
                <a:bodyPr vert="horz" wrap="square" lIns="68580" tIns="34290" rIns="68580" bIns="34290" numCol="1" anchor="t" anchorCtr="0" compatLnSpc="1">
                  <a:prstTxWarp prst="textNoShape">
                    <a:avLst/>
                  </a:prstTxWarp>
                </a:bodyPr>
                <a:lstStyle/>
                <a:p>
                  <a:pPr>
                    <a:defRPr/>
                  </a:pPr>
                  <a:endParaRPr lang="zh-CN" altLang="en-US" sz="1350" b="1" kern="0">
                    <a:solidFill>
                      <a:prstClr val="black"/>
                    </a:solidFill>
                    <a:cs typeface="B Nazanin" panose="00000400000000000000" pitchFamily="2" charset="-78"/>
                  </a:endParaRPr>
                </a:p>
              </p:txBody>
            </p:sp>
            <p:cxnSp>
              <p:nvCxnSpPr>
                <p:cNvPr id="44" name="Straight Connector 43"/>
                <p:cNvCxnSpPr/>
                <p:nvPr/>
              </p:nvCxnSpPr>
              <p:spPr>
                <a:xfrm>
                  <a:off x="4514776" y="3638068"/>
                  <a:ext cx="0" cy="629410"/>
                </a:xfrm>
                <a:prstGeom prst="line">
                  <a:avLst/>
                </a:prstGeom>
                <a:noFill/>
                <a:ln w="38100" cap="flat" cmpd="sng" algn="ctr">
                  <a:solidFill>
                    <a:srgbClr val="FA1230"/>
                  </a:solidFill>
                  <a:prstDash val="solid"/>
                  <a:miter lim="800000"/>
                </a:ln>
                <a:effectLst/>
              </p:spPr>
            </p:cxnSp>
          </p:grpSp>
        </p:grpSp>
        <p:sp>
          <p:nvSpPr>
            <p:cNvPr id="93" name="Rectangle 92"/>
            <p:cNvSpPr/>
            <p:nvPr/>
          </p:nvSpPr>
          <p:spPr>
            <a:xfrm>
              <a:off x="2750900" y="4312025"/>
              <a:ext cx="293670" cy="446892"/>
            </a:xfrm>
            <a:prstGeom prst="rect">
              <a:avLst/>
            </a:prstGeom>
          </p:spPr>
          <p:txBody>
            <a:bodyPr wrap="none">
              <a:spAutoFit/>
            </a:bodyPr>
            <a:lstStyle/>
            <a:p>
              <a:pPr algn="r" rtl="1"/>
              <a:r>
                <a:rPr lang="fa-IR" b="1" dirty="0">
                  <a:solidFill>
                    <a:prstClr val="black"/>
                  </a:solidFill>
                  <a:cs typeface="B Nazanin" panose="00000400000000000000" pitchFamily="2" charset="-78"/>
                </a:rPr>
                <a:t>3</a:t>
              </a:r>
              <a:endParaRPr lang="en-US" b="1" dirty="0">
                <a:solidFill>
                  <a:prstClr val="black"/>
                </a:solidFill>
                <a:cs typeface="B Nazanin" panose="00000400000000000000" pitchFamily="2" charset="-78"/>
              </a:endParaRPr>
            </a:p>
          </p:txBody>
        </p:sp>
      </p:grpSp>
      <p:grpSp>
        <p:nvGrpSpPr>
          <p:cNvPr id="102" name="Group 101"/>
          <p:cNvGrpSpPr/>
          <p:nvPr/>
        </p:nvGrpSpPr>
        <p:grpSpPr>
          <a:xfrm>
            <a:off x="7587104" y="2698783"/>
            <a:ext cx="601847" cy="957335"/>
            <a:chOff x="3720331" y="2661410"/>
            <a:chExt cx="601847" cy="1158376"/>
          </a:xfrm>
        </p:grpSpPr>
        <p:grpSp>
          <p:nvGrpSpPr>
            <p:cNvPr id="85" name="Group 84"/>
            <p:cNvGrpSpPr/>
            <p:nvPr/>
          </p:nvGrpSpPr>
          <p:grpSpPr>
            <a:xfrm>
              <a:off x="3720331" y="2661410"/>
              <a:ext cx="601847" cy="1158376"/>
              <a:chOff x="4271078" y="2171329"/>
              <a:chExt cx="601847" cy="1158376"/>
            </a:xfrm>
          </p:grpSpPr>
          <p:sp>
            <p:nvSpPr>
              <p:cNvPr id="20" name="Oval 19"/>
              <p:cNvSpPr/>
              <p:nvPr/>
            </p:nvSpPr>
            <p:spPr>
              <a:xfrm>
                <a:off x="4466753" y="3075008"/>
                <a:ext cx="210494" cy="254697"/>
              </a:xfrm>
              <a:prstGeom prst="ellipse">
                <a:avLst/>
              </a:prstGeom>
              <a:solidFill>
                <a:srgbClr val="C2CB44"/>
              </a:solidFill>
              <a:ln w="63500" cap="flat" cmpd="sng" algn="ctr">
                <a:noFill/>
                <a:prstDash val="solid"/>
                <a:miter lim="800000"/>
              </a:ln>
              <a:effectLst/>
            </p:spPr>
            <p:txBody>
              <a:bodyPr rtlCol="0" anchor="ctr"/>
              <a:lstStyle/>
              <a:p>
                <a:pPr algn="ctr">
                  <a:defRPr/>
                </a:pPr>
                <a:endParaRPr lang="en-US" sz="1350" b="1" kern="0">
                  <a:solidFill>
                    <a:prstClr val="white"/>
                  </a:solidFill>
                  <a:cs typeface="B Nazanin" panose="00000400000000000000" pitchFamily="2" charset="-78"/>
                </a:endParaRPr>
              </a:p>
            </p:txBody>
          </p:sp>
          <p:grpSp>
            <p:nvGrpSpPr>
              <p:cNvPr id="38" name="Group 37"/>
              <p:cNvGrpSpPr/>
              <p:nvPr/>
            </p:nvGrpSpPr>
            <p:grpSpPr>
              <a:xfrm>
                <a:off x="4271078" y="2171329"/>
                <a:ext cx="601847" cy="948780"/>
                <a:chOff x="5694769" y="1854401"/>
                <a:chExt cx="802462" cy="1593967"/>
              </a:xfrm>
            </p:grpSpPr>
            <p:cxnSp>
              <p:nvCxnSpPr>
                <p:cNvPr id="39" name="Straight Connector 38"/>
                <p:cNvCxnSpPr/>
                <p:nvPr/>
              </p:nvCxnSpPr>
              <p:spPr>
                <a:xfrm>
                  <a:off x="6096001" y="2833885"/>
                  <a:ext cx="0" cy="614483"/>
                </a:xfrm>
                <a:prstGeom prst="line">
                  <a:avLst/>
                </a:prstGeom>
                <a:noFill/>
                <a:ln w="38100" cap="flat" cmpd="sng" algn="ctr">
                  <a:solidFill>
                    <a:srgbClr val="C2CB44"/>
                  </a:solidFill>
                  <a:prstDash val="solid"/>
                  <a:miter lim="800000"/>
                </a:ln>
                <a:effectLst/>
              </p:spPr>
            </p:cxnSp>
            <p:sp>
              <p:nvSpPr>
                <p:cNvPr id="40" name="Freeform 7"/>
                <p:cNvSpPr>
                  <a:spLocks noEditPoints="1"/>
                </p:cNvSpPr>
                <p:nvPr/>
              </p:nvSpPr>
              <p:spPr bwMode="auto">
                <a:xfrm>
                  <a:off x="5694769" y="1854401"/>
                  <a:ext cx="802462" cy="1072229"/>
                </a:xfrm>
                <a:custGeom>
                  <a:avLst/>
                  <a:gdLst>
                    <a:gd name="T0" fmla="*/ 26 w 26"/>
                    <a:gd name="T1" fmla="*/ 13 h 39"/>
                    <a:gd name="T2" fmla="*/ 13 w 26"/>
                    <a:gd name="T3" fmla="*/ 0 h 39"/>
                    <a:gd name="T4" fmla="*/ 0 w 26"/>
                    <a:gd name="T5" fmla="*/ 13 h 39"/>
                    <a:gd name="T6" fmla="*/ 2 w 26"/>
                    <a:gd name="T7" fmla="*/ 20 h 39"/>
                    <a:gd name="T8" fmla="*/ 2 w 26"/>
                    <a:gd name="T9" fmla="*/ 20 h 39"/>
                    <a:gd name="T10" fmla="*/ 13 w 26"/>
                    <a:gd name="T11" fmla="*/ 39 h 39"/>
                    <a:gd name="T12" fmla="*/ 24 w 26"/>
                    <a:gd name="T13" fmla="*/ 20 h 39"/>
                    <a:gd name="T14" fmla="*/ 24 w 26"/>
                    <a:gd name="T15" fmla="*/ 20 h 39"/>
                    <a:gd name="T16" fmla="*/ 26 w 26"/>
                    <a:gd name="T17" fmla="*/ 13 h 39"/>
                    <a:gd name="T18" fmla="*/ 13 w 26"/>
                    <a:gd name="T19" fmla="*/ 24 h 39"/>
                    <a:gd name="T20" fmla="*/ 2 w 26"/>
                    <a:gd name="T21" fmla="*/ 13 h 39"/>
                    <a:gd name="T22" fmla="*/ 13 w 26"/>
                    <a:gd name="T23" fmla="*/ 3 h 39"/>
                    <a:gd name="T24" fmla="*/ 24 w 26"/>
                    <a:gd name="T25" fmla="*/ 13 h 39"/>
                    <a:gd name="T26" fmla="*/ 13 w 26"/>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26" y="13"/>
                      </a:moveTo>
                      <a:cubicBezTo>
                        <a:pt x="26" y="6"/>
                        <a:pt x="20" y="0"/>
                        <a:pt x="13" y="0"/>
                      </a:cubicBezTo>
                      <a:cubicBezTo>
                        <a:pt x="6" y="0"/>
                        <a:pt x="0" y="6"/>
                        <a:pt x="0" y="13"/>
                      </a:cubicBezTo>
                      <a:cubicBezTo>
                        <a:pt x="0" y="16"/>
                        <a:pt x="1" y="18"/>
                        <a:pt x="2" y="20"/>
                      </a:cubicBezTo>
                      <a:cubicBezTo>
                        <a:pt x="2" y="20"/>
                        <a:pt x="2" y="20"/>
                        <a:pt x="2" y="20"/>
                      </a:cubicBezTo>
                      <a:cubicBezTo>
                        <a:pt x="13" y="39"/>
                        <a:pt x="13" y="39"/>
                        <a:pt x="13" y="39"/>
                      </a:cubicBezTo>
                      <a:cubicBezTo>
                        <a:pt x="24" y="20"/>
                        <a:pt x="24" y="20"/>
                        <a:pt x="24" y="20"/>
                      </a:cubicBezTo>
                      <a:cubicBezTo>
                        <a:pt x="24" y="20"/>
                        <a:pt x="24" y="20"/>
                        <a:pt x="24" y="20"/>
                      </a:cubicBezTo>
                      <a:cubicBezTo>
                        <a:pt x="25" y="18"/>
                        <a:pt x="26" y="16"/>
                        <a:pt x="26" y="13"/>
                      </a:cubicBezTo>
                      <a:close/>
                      <a:moveTo>
                        <a:pt x="13" y="24"/>
                      </a:moveTo>
                      <a:cubicBezTo>
                        <a:pt x="7" y="24"/>
                        <a:pt x="2" y="19"/>
                        <a:pt x="2" y="13"/>
                      </a:cubicBezTo>
                      <a:cubicBezTo>
                        <a:pt x="2" y="7"/>
                        <a:pt x="7" y="3"/>
                        <a:pt x="13" y="3"/>
                      </a:cubicBezTo>
                      <a:cubicBezTo>
                        <a:pt x="19" y="3"/>
                        <a:pt x="24" y="7"/>
                        <a:pt x="24" y="13"/>
                      </a:cubicBezTo>
                      <a:cubicBezTo>
                        <a:pt x="24" y="19"/>
                        <a:pt x="19" y="24"/>
                        <a:pt x="13" y="24"/>
                      </a:cubicBezTo>
                      <a:close/>
                    </a:path>
                  </a:pathLst>
                </a:custGeom>
                <a:solidFill>
                  <a:srgbClr val="C2CB44"/>
                </a:solidFill>
                <a:ln>
                  <a:noFill/>
                </a:ln>
              </p:spPr>
              <p:txBody>
                <a:bodyPr vert="horz" wrap="square" lIns="68580" tIns="34290" rIns="68580" bIns="34290" numCol="1" anchor="t" anchorCtr="0" compatLnSpc="1">
                  <a:prstTxWarp prst="textNoShape">
                    <a:avLst/>
                  </a:prstTxWarp>
                </a:bodyPr>
                <a:lstStyle/>
                <a:p>
                  <a:pPr>
                    <a:defRPr/>
                  </a:pPr>
                  <a:endParaRPr lang="zh-CN" altLang="en-US" sz="1350" b="1" kern="0">
                    <a:solidFill>
                      <a:prstClr val="black"/>
                    </a:solidFill>
                    <a:cs typeface="B Nazanin" panose="00000400000000000000" pitchFamily="2" charset="-78"/>
                  </a:endParaRPr>
                </a:p>
              </p:txBody>
            </p:sp>
          </p:grpSp>
        </p:grpSp>
        <p:sp>
          <p:nvSpPr>
            <p:cNvPr id="94" name="Rectangle 93"/>
            <p:cNvSpPr/>
            <p:nvPr/>
          </p:nvSpPr>
          <p:spPr>
            <a:xfrm>
              <a:off x="3876653" y="2687666"/>
              <a:ext cx="293670" cy="446892"/>
            </a:xfrm>
            <a:prstGeom prst="rect">
              <a:avLst/>
            </a:prstGeom>
          </p:spPr>
          <p:txBody>
            <a:bodyPr wrap="none">
              <a:spAutoFit/>
            </a:bodyPr>
            <a:lstStyle/>
            <a:p>
              <a:pPr algn="r" rtl="1"/>
              <a:r>
                <a:rPr lang="fa-IR" b="1" dirty="0">
                  <a:solidFill>
                    <a:prstClr val="black"/>
                  </a:solidFill>
                  <a:cs typeface="B Nazanin" panose="00000400000000000000" pitchFamily="2" charset="-78"/>
                </a:rPr>
                <a:t>4</a:t>
              </a:r>
              <a:endParaRPr lang="en-US" b="1" dirty="0">
                <a:solidFill>
                  <a:prstClr val="black"/>
                </a:solidFill>
                <a:cs typeface="B Nazanin" panose="00000400000000000000" pitchFamily="2" charset="-78"/>
              </a:endParaRPr>
            </a:p>
          </p:txBody>
        </p:sp>
      </p:grpSp>
      <p:grpSp>
        <p:nvGrpSpPr>
          <p:cNvPr id="103" name="Group 102"/>
          <p:cNvGrpSpPr/>
          <p:nvPr/>
        </p:nvGrpSpPr>
        <p:grpSpPr>
          <a:xfrm>
            <a:off x="9316321" y="3453771"/>
            <a:ext cx="601847" cy="958520"/>
            <a:chOff x="4864006" y="3568899"/>
            <a:chExt cx="601847" cy="1159809"/>
          </a:xfrm>
        </p:grpSpPr>
        <p:grpSp>
          <p:nvGrpSpPr>
            <p:cNvPr id="86" name="Group 85"/>
            <p:cNvGrpSpPr/>
            <p:nvPr/>
          </p:nvGrpSpPr>
          <p:grpSpPr>
            <a:xfrm>
              <a:off x="4864006" y="3568899"/>
              <a:ext cx="601847" cy="1105554"/>
              <a:chOff x="5436098" y="3078818"/>
              <a:chExt cx="601847" cy="1105554"/>
            </a:xfrm>
          </p:grpSpPr>
          <p:sp>
            <p:nvSpPr>
              <p:cNvPr id="22" name="Oval 21"/>
              <p:cNvSpPr/>
              <p:nvPr/>
            </p:nvSpPr>
            <p:spPr>
              <a:xfrm>
                <a:off x="5631773" y="3078818"/>
                <a:ext cx="210494" cy="254697"/>
              </a:xfrm>
              <a:prstGeom prst="ellipse">
                <a:avLst/>
              </a:prstGeom>
              <a:solidFill>
                <a:srgbClr val="4472C4"/>
              </a:solidFill>
              <a:ln w="63500" cap="flat" cmpd="sng" algn="ctr">
                <a:noFill/>
                <a:prstDash val="solid"/>
                <a:miter lim="800000"/>
              </a:ln>
              <a:effectLst/>
            </p:spPr>
            <p:txBody>
              <a:bodyPr rtlCol="0" anchor="ctr"/>
              <a:lstStyle/>
              <a:p>
                <a:pPr algn="ctr">
                  <a:defRPr/>
                </a:pPr>
                <a:endParaRPr lang="en-US" sz="1350" b="1" kern="0">
                  <a:solidFill>
                    <a:prstClr val="white"/>
                  </a:solidFill>
                  <a:cs typeface="B Nazanin" panose="00000400000000000000" pitchFamily="2" charset="-78"/>
                </a:endParaRPr>
              </a:p>
            </p:txBody>
          </p:sp>
          <p:grpSp>
            <p:nvGrpSpPr>
              <p:cNvPr id="67" name="Group 66"/>
              <p:cNvGrpSpPr/>
              <p:nvPr/>
            </p:nvGrpSpPr>
            <p:grpSpPr>
              <a:xfrm>
                <a:off x="5436098" y="3262466"/>
                <a:ext cx="601847" cy="921906"/>
                <a:chOff x="7248129" y="3638068"/>
                <a:chExt cx="802462" cy="1586442"/>
              </a:xfrm>
            </p:grpSpPr>
            <p:sp>
              <p:nvSpPr>
                <p:cNvPr id="68" name="Freeform 7"/>
                <p:cNvSpPr>
                  <a:spLocks noEditPoints="1"/>
                </p:cNvSpPr>
                <p:nvPr/>
              </p:nvSpPr>
              <p:spPr bwMode="auto">
                <a:xfrm rot="10800000">
                  <a:off x="7248129" y="4152281"/>
                  <a:ext cx="802462" cy="1072229"/>
                </a:xfrm>
                <a:custGeom>
                  <a:avLst/>
                  <a:gdLst>
                    <a:gd name="T0" fmla="*/ 26 w 26"/>
                    <a:gd name="T1" fmla="*/ 13 h 39"/>
                    <a:gd name="T2" fmla="*/ 13 w 26"/>
                    <a:gd name="T3" fmla="*/ 0 h 39"/>
                    <a:gd name="T4" fmla="*/ 0 w 26"/>
                    <a:gd name="T5" fmla="*/ 13 h 39"/>
                    <a:gd name="T6" fmla="*/ 2 w 26"/>
                    <a:gd name="T7" fmla="*/ 20 h 39"/>
                    <a:gd name="T8" fmla="*/ 2 w 26"/>
                    <a:gd name="T9" fmla="*/ 20 h 39"/>
                    <a:gd name="T10" fmla="*/ 13 w 26"/>
                    <a:gd name="T11" fmla="*/ 39 h 39"/>
                    <a:gd name="T12" fmla="*/ 24 w 26"/>
                    <a:gd name="T13" fmla="*/ 20 h 39"/>
                    <a:gd name="T14" fmla="*/ 24 w 26"/>
                    <a:gd name="T15" fmla="*/ 20 h 39"/>
                    <a:gd name="T16" fmla="*/ 26 w 26"/>
                    <a:gd name="T17" fmla="*/ 13 h 39"/>
                    <a:gd name="T18" fmla="*/ 13 w 26"/>
                    <a:gd name="T19" fmla="*/ 24 h 39"/>
                    <a:gd name="T20" fmla="*/ 2 w 26"/>
                    <a:gd name="T21" fmla="*/ 13 h 39"/>
                    <a:gd name="T22" fmla="*/ 13 w 26"/>
                    <a:gd name="T23" fmla="*/ 3 h 39"/>
                    <a:gd name="T24" fmla="*/ 24 w 26"/>
                    <a:gd name="T25" fmla="*/ 13 h 39"/>
                    <a:gd name="T26" fmla="*/ 13 w 26"/>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39">
                      <a:moveTo>
                        <a:pt x="26" y="13"/>
                      </a:moveTo>
                      <a:cubicBezTo>
                        <a:pt x="26" y="6"/>
                        <a:pt x="20" y="0"/>
                        <a:pt x="13" y="0"/>
                      </a:cubicBezTo>
                      <a:cubicBezTo>
                        <a:pt x="6" y="0"/>
                        <a:pt x="0" y="6"/>
                        <a:pt x="0" y="13"/>
                      </a:cubicBezTo>
                      <a:cubicBezTo>
                        <a:pt x="0" y="16"/>
                        <a:pt x="1" y="18"/>
                        <a:pt x="2" y="20"/>
                      </a:cubicBezTo>
                      <a:cubicBezTo>
                        <a:pt x="2" y="20"/>
                        <a:pt x="2" y="20"/>
                        <a:pt x="2" y="20"/>
                      </a:cubicBezTo>
                      <a:cubicBezTo>
                        <a:pt x="13" y="39"/>
                        <a:pt x="13" y="39"/>
                        <a:pt x="13" y="39"/>
                      </a:cubicBezTo>
                      <a:cubicBezTo>
                        <a:pt x="24" y="20"/>
                        <a:pt x="24" y="20"/>
                        <a:pt x="24" y="20"/>
                      </a:cubicBezTo>
                      <a:cubicBezTo>
                        <a:pt x="24" y="20"/>
                        <a:pt x="24" y="20"/>
                        <a:pt x="24" y="20"/>
                      </a:cubicBezTo>
                      <a:cubicBezTo>
                        <a:pt x="25" y="18"/>
                        <a:pt x="26" y="16"/>
                        <a:pt x="26" y="13"/>
                      </a:cubicBezTo>
                      <a:close/>
                      <a:moveTo>
                        <a:pt x="13" y="24"/>
                      </a:moveTo>
                      <a:cubicBezTo>
                        <a:pt x="7" y="24"/>
                        <a:pt x="2" y="19"/>
                        <a:pt x="2" y="13"/>
                      </a:cubicBezTo>
                      <a:cubicBezTo>
                        <a:pt x="2" y="7"/>
                        <a:pt x="7" y="3"/>
                        <a:pt x="13" y="3"/>
                      </a:cubicBezTo>
                      <a:cubicBezTo>
                        <a:pt x="19" y="3"/>
                        <a:pt x="24" y="7"/>
                        <a:pt x="24" y="13"/>
                      </a:cubicBezTo>
                      <a:cubicBezTo>
                        <a:pt x="24" y="19"/>
                        <a:pt x="19" y="24"/>
                        <a:pt x="13" y="24"/>
                      </a:cubicBezTo>
                      <a:close/>
                    </a:path>
                  </a:pathLst>
                </a:custGeom>
                <a:solidFill>
                  <a:srgbClr val="4472C4"/>
                </a:solidFill>
                <a:ln>
                  <a:solidFill>
                    <a:srgbClr val="4472C4"/>
                  </a:solidFill>
                </a:ln>
              </p:spPr>
              <p:txBody>
                <a:bodyPr vert="horz" wrap="square" lIns="68580" tIns="34290" rIns="68580" bIns="34290" numCol="1" anchor="t" anchorCtr="0" compatLnSpc="1">
                  <a:prstTxWarp prst="textNoShape">
                    <a:avLst/>
                  </a:prstTxWarp>
                </a:bodyPr>
                <a:lstStyle/>
                <a:p>
                  <a:pPr>
                    <a:defRPr/>
                  </a:pPr>
                  <a:endParaRPr lang="zh-CN" altLang="en-US" sz="1350" b="1" kern="0">
                    <a:solidFill>
                      <a:prstClr val="black"/>
                    </a:solidFill>
                    <a:cs typeface="B Nazanin" panose="00000400000000000000" pitchFamily="2" charset="-78"/>
                  </a:endParaRPr>
                </a:p>
              </p:txBody>
            </p:sp>
            <p:cxnSp>
              <p:nvCxnSpPr>
                <p:cNvPr id="69" name="Straight Connector 68"/>
                <p:cNvCxnSpPr/>
                <p:nvPr/>
              </p:nvCxnSpPr>
              <p:spPr>
                <a:xfrm>
                  <a:off x="7649361" y="3638068"/>
                  <a:ext cx="0" cy="629410"/>
                </a:xfrm>
                <a:prstGeom prst="line">
                  <a:avLst/>
                </a:prstGeom>
                <a:noFill/>
                <a:ln w="38100" cap="flat" cmpd="sng" algn="ctr">
                  <a:solidFill>
                    <a:srgbClr val="4472C4"/>
                  </a:solidFill>
                  <a:prstDash val="solid"/>
                  <a:miter lim="800000"/>
                </a:ln>
                <a:effectLst/>
              </p:spPr>
            </p:cxnSp>
          </p:grpSp>
        </p:grpSp>
        <p:sp>
          <p:nvSpPr>
            <p:cNvPr id="95" name="Rectangle 94"/>
            <p:cNvSpPr/>
            <p:nvPr/>
          </p:nvSpPr>
          <p:spPr>
            <a:xfrm>
              <a:off x="5031681" y="4281816"/>
              <a:ext cx="293670" cy="446892"/>
            </a:xfrm>
            <a:prstGeom prst="rect">
              <a:avLst/>
            </a:prstGeom>
          </p:spPr>
          <p:txBody>
            <a:bodyPr wrap="none">
              <a:spAutoFit/>
            </a:bodyPr>
            <a:lstStyle/>
            <a:p>
              <a:pPr algn="r" rtl="1"/>
              <a:r>
                <a:rPr lang="fa-IR" b="1" dirty="0">
                  <a:solidFill>
                    <a:prstClr val="black"/>
                  </a:solidFill>
                  <a:cs typeface="B Nazanin" panose="00000400000000000000" pitchFamily="2" charset="-78"/>
                </a:rPr>
                <a:t>5</a:t>
              </a:r>
              <a:endParaRPr lang="en-US" b="1" dirty="0">
                <a:solidFill>
                  <a:prstClr val="black"/>
                </a:solidFill>
                <a:cs typeface="B Nazanin" panose="00000400000000000000" pitchFamily="2" charset="-78"/>
              </a:endParaRPr>
            </a:p>
          </p:txBody>
        </p:sp>
      </p:grpSp>
      <p:sp>
        <p:nvSpPr>
          <p:cNvPr id="45" name="Rectangle 44"/>
          <p:cNvSpPr/>
          <p:nvPr/>
        </p:nvSpPr>
        <p:spPr>
          <a:xfrm>
            <a:off x="1785553" y="1143001"/>
            <a:ext cx="8686800" cy="978729"/>
          </a:xfrm>
          <a:prstGeom prst="rect">
            <a:avLst/>
          </a:prstGeom>
        </p:spPr>
        <p:txBody>
          <a:bodyPr wrap="square">
            <a:spAutoFit/>
          </a:bodyPr>
          <a:lstStyle/>
          <a:p>
            <a:pPr algn="justLow" rtl="1">
              <a:lnSpc>
                <a:spcPct val="120000"/>
              </a:lnSpc>
            </a:pPr>
            <a:r>
              <a:rPr lang="fa-IR" sz="1600" dirty="0">
                <a:solidFill>
                  <a:prstClr val="black"/>
                </a:solidFill>
                <a:cs typeface="B Nazanin" panose="00000400000000000000" pitchFamily="2" charset="-78"/>
              </a:rPr>
              <a:t>سامانه مدیریت راندمان شبکه </a:t>
            </a:r>
            <a:r>
              <a:rPr lang="en-US" sz="1600" dirty="0">
                <a:solidFill>
                  <a:prstClr val="black"/>
                </a:solidFill>
                <a:cs typeface="B Nazanin" panose="00000400000000000000" pitchFamily="2" charset="-78"/>
              </a:rPr>
              <a:t>Radio Patrol</a:t>
            </a:r>
            <a:r>
              <a:rPr lang="fa-IR" sz="1600" dirty="0">
                <a:solidFill>
                  <a:prstClr val="black"/>
                </a:solidFill>
                <a:cs typeface="B Nazanin" panose="00000400000000000000" pitchFamily="2" charset="-78"/>
              </a:rPr>
              <a:t>، سیستمی مبتنی بر  وب برای جمع آوری، یکسان سازی و پردازش اطلاعات می باشد. این سامانه امکان پایش راندمان المان های شبکه، شامل بخش دسترسی، انتقال و شبکه هسته ایجاد نموده  و امکان پیاده سازی مدیریت راندمان را مستقل از تجهیزات شبکه و تکنولوژی مورد استفاده برای اپراتور یا سرویس دهنده مخابراتی فراهم می نماید. </a:t>
            </a:r>
          </a:p>
        </p:txBody>
      </p:sp>
      <p:cxnSp>
        <p:nvCxnSpPr>
          <p:cNvPr id="49" name="Straight Connector 48"/>
          <p:cNvCxnSpPr/>
          <p:nvPr/>
        </p:nvCxnSpPr>
        <p:spPr>
          <a:xfrm>
            <a:off x="1691495" y="2128616"/>
            <a:ext cx="877824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51" name="Picture 50"/>
          <p:cNvPicPr>
            <a:picLocks noChangeAspect="1"/>
          </p:cNvPicPr>
          <p:nvPr/>
        </p:nvPicPr>
        <p:blipFill>
          <a:blip r:embed="rId2"/>
          <a:stretch>
            <a:fillRect/>
          </a:stretch>
        </p:blipFill>
        <p:spPr>
          <a:xfrm>
            <a:off x="1676401" y="76201"/>
            <a:ext cx="1033979" cy="555083"/>
          </a:xfrm>
          <a:prstGeom prst="rect">
            <a:avLst/>
          </a:prstGeom>
        </p:spPr>
      </p:pic>
      <p:grpSp>
        <p:nvGrpSpPr>
          <p:cNvPr id="50" name="Group 49"/>
          <p:cNvGrpSpPr/>
          <p:nvPr/>
        </p:nvGrpSpPr>
        <p:grpSpPr>
          <a:xfrm>
            <a:off x="3200400" y="4972593"/>
            <a:ext cx="7111370" cy="1458690"/>
            <a:chOff x="1752600" y="7228110"/>
            <a:chExt cx="7111370" cy="1458690"/>
          </a:xfrm>
        </p:grpSpPr>
        <p:graphicFrame>
          <p:nvGraphicFramePr>
            <p:cNvPr id="55" name="Diagram 54"/>
            <p:cNvGraphicFramePr/>
            <p:nvPr/>
          </p:nvGraphicFramePr>
          <p:xfrm>
            <a:off x="1752600" y="7233814"/>
            <a:ext cx="6248400" cy="14529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6" name="TextBox 55"/>
            <p:cNvSpPr txBox="1"/>
            <p:nvPr/>
          </p:nvSpPr>
          <p:spPr>
            <a:xfrm>
              <a:off x="7772400" y="7693318"/>
              <a:ext cx="1091570" cy="523220"/>
            </a:xfrm>
            <a:prstGeom prst="rect">
              <a:avLst/>
            </a:prstGeom>
            <a:noFill/>
          </p:spPr>
          <p:txBody>
            <a:bodyPr wrap="square" rtlCol="0">
              <a:spAutoFit/>
            </a:bodyPr>
            <a:lstStyle/>
            <a:p>
              <a:pPr algn="ctr" rtl="1"/>
              <a:r>
                <a:rPr lang="fa-IR" sz="1400" b="1" dirty="0">
                  <a:solidFill>
                    <a:prstClr val="black"/>
                  </a:solidFill>
                  <a:cs typeface="B Nazanin" panose="00000400000000000000" pitchFamily="2" charset="-78"/>
                </a:rPr>
                <a:t>مزایای استفاده از این سامانه</a:t>
              </a:r>
              <a:endParaRPr lang="en-US" sz="1400" b="1" dirty="0">
                <a:solidFill>
                  <a:prstClr val="black"/>
                </a:solidFill>
                <a:cs typeface="B Nazanin" panose="00000400000000000000" pitchFamily="2" charset="-78"/>
              </a:endParaRPr>
            </a:p>
          </p:txBody>
        </p:sp>
        <p:sp>
          <p:nvSpPr>
            <p:cNvPr id="57" name="Rectangle 56"/>
            <p:cNvSpPr/>
            <p:nvPr/>
          </p:nvSpPr>
          <p:spPr>
            <a:xfrm>
              <a:off x="1905000" y="7228110"/>
              <a:ext cx="5892800" cy="338554"/>
            </a:xfrm>
            <a:prstGeom prst="rect">
              <a:avLst/>
            </a:prstGeom>
          </p:spPr>
          <p:txBody>
            <a:bodyPr wrap="square">
              <a:spAutoFit/>
            </a:bodyPr>
            <a:lstStyle/>
            <a:p>
              <a:pPr algn="r" rtl="1"/>
              <a:r>
                <a:rPr lang="fa-IR" sz="1600" dirty="0">
                  <a:solidFill>
                    <a:prstClr val="black"/>
                  </a:solidFill>
                  <a:cs typeface="B Nazanin" panose="00000400000000000000" pitchFamily="2" charset="-78"/>
                </a:rPr>
                <a:t>مقیاس پذیری بالا به صورت</a:t>
              </a:r>
              <a:r>
                <a:rPr lang="en-US" sz="1600" dirty="0">
                  <a:solidFill>
                    <a:prstClr val="black"/>
                  </a:solidFill>
                  <a:cs typeface="B Nazanin" panose="00000400000000000000" pitchFamily="2" charset="-78"/>
                </a:rPr>
                <a:t>Horizontal </a:t>
              </a:r>
              <a:r>
                <a:rPr lang="fa-IR" sz="1600" dirty="0">
                  <a:solidFill>
                    <a:prstClr val="black"/>
                  </a:solidFill>
                  <a:cs typeface="B Nazanin" panose="00000400000000000000" pitchFamily="2" charset="-78"/>
                </a:rPr>
                <a:t> و امکان پیاده سازی در شبکه های بزرگ</a:t>
              </a:r>
            </a:p>
          </p:txBody>
        </p:sp>
        <p:sp>
          <p:nvSpPr>
            <p:cNvPr id="58" name="Rectangle 57"/>
            <p:cNvSpPr/>
            <p:nvPr/>
          </p:nvSpPr>
          <p:spPr>
            <a:xfrm>
              <a:off x="2451462" y="7482836"/>
              <a:ext cx="5219700" cy="338554"/>
            </a:xfrm>
            <a:prstGeom prst="rect">
              <a:avLst/>
            </a:prstGeom>
          </p:spPr>
          <p:txBody>
            <a:bodyPr wrap="square">
              <a:spAutoFit/>
            </a:bodyPr>
            <a:lstStyle/>
            <a:p>
              <a:pPr algn="r" rtl="1"/>
              <a:r>
                <a:rPr lang="fa-IR" sz="1600" dirty="0">
                  <a:solidFill>
                    <a:prstClr val="black"/>
                  </a:solidFill>
                  <a:cs typeface="B Nazanin" panose="00000400000000000000" pitchFamily="2" charset="-78"/>
                </a:rPr>
                <a:t>پیشتیبانی از دیتابیس های</a:t>
              </a:r>
              <a:r>
                <a:rPr lang="en-US" sz="1600" dirty="0" err="1">
                  <a:solidFill>
                    <a:prstClr val="black"/>
                  </a:solidFill>
                  <a:cs typeface="B Nazanin" panose="00000400000000000000" pitchFamily="2" charset="-78"/>
                </a:rPr>
                <a:t>NoSQL</a:t>
              </a:r>
              <a:r>
                <a:rPr lang="en-US" sz="1600" dirty="0">
                  <a:solidFill>
                    <a:prstClr val="black"/>
                  </a:solidFill>
                  <a:cs typeface="B Nazanin" panose="00000400000000000000" pitchFamily="2" charset="-78"/>
                </a:rPr>
                <a:t> </a:t>
              </a:r>
              <a:r>
                <a:rPr lang="fa-IR" sz="1600" dirty="0">
                  <a:solidFill>
                    <a:prstClr val="black"/>
                  </a:solidFill>
                  <a:cs typeface="B Nazanin" panose="00000400000000000000" pitchFamily="2" charset="-78"/>
                </a:rPr>
                <a:t> و افزایش چشمگیر راندمان سیستم</a:t>
              </a:r>
            </a:p>
          </p:txBody>
        </p:sp>
        <p:sp>
          <p:nvSpPr>
            <p:cNvPr id="59" name="Rectangle 58"/>
            <p:cNvSpPr/>
            <p:nvPr/>
          </p:nvSpPr>
          <p:spPr>
            <a:xfrm>
              <a:off x="2551433" y="7779649"/>
              <a:ext cx="5099050" cy="338554"/>
            </a:xfrm>
            <a:prstGeom prst="rect">
              <a:avLst/>
            </a:prstGeom>
          </p:spPr>
          <p:txBody>
            <a:bodyPr wrap="square">
              <a:spAutoFit/>
            </a:bodyPr>
            <a:lstStyle/>
            <a:p>
              <a:pPr algn="r" rtl="1"/>
              <a:r>
                <a:rPr lang="fa-IR" sz="1600" dirty="0">
                  <a:solidFill>
                    <a:prstClr val="black"/>
                  </a:solidFill>
                  <a:cs typeface="B Nazanin" panose="00000400000000000000" pitchFamily="2" charset="-78"/>
                </a:rPr>
                <a:t>رابط کاربری تحت وب با قابلیت شخصی سازی کامل بر اساس نیازهای اپراتور</a:t>
              </a:r>
            </a:p>
          </p:txBody>
        </p:sp>
        <p:sp>
          <p:nvSpPr>
            <p:cNvPr id="62" name="Rectangle 61"/>
            <p:cNvSpPr/>
            <p:nvPr/>
          </p:nvSpPr>
          <p:spPr>
            <a:xfrm>
              <a:off x="3099343" y="8050308"/>
              <a:ext cx="4572000" cy="338554"/>
            </a:xfrm>
            <a:prstGeom prst="rect">
              <a:avLst/>
            </a:prstGeom>
          </p:spPr>
          <p:txBody>
            <a:bodyPr>
              <a:spAutoFit/>
            </a:bodyPr>
            <a:lstStyle/>
            <a:p>
              <a:pPr algn="r" rtl="1"/>
              <a:r>
                <a:rPr lang="fa-IR" sz="1600" dirty="0">
                  <a:solidFill>
                    <a:prstClr val="black"/>
                  </a:solidFill>
                  <a:cs typeface="B Nazanin" panose="00000400000000000000" pitchFamily="2" charset="-78"/>
                </a:rPr>
                <a:t>پیشتیبانی از رابط های نرم افزاری متنوع شامل</a:t>
              </a:r>
              <a:r>
                <a:rPr lang="en-US" sz="1600" dirty="0">
                  <a:solidFill>
                    <a:prstClr val="black"/>
                  </a:solidFill>
                  <a:cs typeface="B Nazanin" panose="00000400000000000000" pitchFamily="2" charset="-78"/>
                </a:rPr>
                <a:t>JSON ،SOAP </a:t>
              </a:r>
              <a:r>
                <a:rPr lang="fa-IR" sz="1600" dirty="0">
                  <a:solidFill>
                    <a:prstClr val="black"/>
                  </a:solidFill>
                  <a:cs typeface="B Nazanin" panose="00000400000000000000" pitchFamily="2" charset="-78"/>
                </a:rPr>
                <a:t> و</a:t>
              </a:r>
              <a:r>
                <a:rPr lang="en-US" sz="1600" dirty="0">
                  <a:solidFill>
                    <a:prstClr val="black"/>
                  </a:solidFill>
                  <a:cs typeface="B Nazanin" panose="00000400000000000000" pitchFamily="2" charset="-78"/>
                </a:rPr>
                <a:t>RPC </a:t>
              </a:r>
            </a:p>
          </p:txBody>
        </p:sp>
        <p:sp>
          <p:nvSpPr>
            <p:cNvPr id="64" name="Rectangle 63"/>
            <p:cNvSpPr/>
            <p:nvPr/>
          </p:nvSpPr>
          <p:spPr>
            <a:xfrm>
              <a:off x="3226524" y="8333848"/>
              <a:ext cx="4572000" cy="338554"/>
            </a:xfrm>
            <a:prstGeom prst="rect">
              <a:avLst/>
            </a:prstGeom>
          </p:spPr>
          <p:txBody>
            <a:bodyPr>
              <a:spAutoFit/>
            </a:bodyPr>
            <a:lstStyle/>
            <a:p>
              <a:pPr algn="r" rtl="1"/>
              <a:r>
                <a:rPr lang="fa-IR" sz="1600" dirty="0">
                  <a:solidFill>
                    <a:prstClr val="black"/>
                  </a:solidFill>
                  <a:cs typeface="B Nazanin" panose="00000400000000000000" pitchFamily="2" charset="-78"/>
                </a:rPr>
                <a:t>پشتیبانی از مدل دیتای متنوع شامل فایل های </a:t>
              </a:r>
              <a:r>
                <a:rPr lang="en-US" sz="1600" dirty="0">
                  <a:solidFill>
                    <a:prstClr val="black"/>
                  </a:solidFill>
                  <a:cs typeface="B Nazanin" panose="00000400000000000000" pitchFamily="2" charset="-78"/>
                </a:rPr>
                <a:t>CSV ، XML، ...</a:t>
              </a:r>
            </a:p>
          </p:txBody>
        </p:sp>
      </p:grpSp>
      <p:cxnSp>
        <p:nvCxnSpPr>
          <p:cNvPr id="65" name="Straight Connector 64"/>
          <p:cNvCxnSpPr/>
          <p:nvPr/>
        </p:nvCxnSpPr>
        <p:spPr>
          <a:xfrm>
            <a:off x="1676400" y="4928175"/>
            <a:ext cx="8778240" cy="0"/>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6" name="Title 4"/>
          <p:cNvSpPr txBox="1">
            <a:spLocks/>
          </p:cNvSpPr>
          <p:nvPr/>
        </p:nvSpPr>
        <p:spPr>
          <a:xfrm>
            <a:off x="2895600" y="409300"/>
            <a:ext cx="6534912" cy="466344"/>
          </a:xfrm>
          <a:prstGeom prst="rect">
            <a:avLst/>
          </a:prstGeom>
        </p:spPr>
        <p:txBody>
          <a:bodyPr anchor="b"/>
          <a:lstStyle>
            <a:lvl1pPr algn="r" defTabSz="914400" rtl="1" eaLnBrk="1" latinLnBrk="0" hangingPunct="1">
              <a:spcBef>
                <a:spcPct val="0"/>
              </a:spcBef>
              <a:buNone/>
              <a:defRPr lang="fa-IR" sz="2400" b="1" i="0" kern="1200" baseline="0">
                <a:solidFill>
                  <a:schemeClr val="tx1"/>
                </a:solidFill>
                <a:latin typeface="Calibri" panose="020F0502020204030204" pitchFamily="34" charset="0"/>
                <a:ea typeface="+mj-ea"/>
                <a:cs typeface="B Nazanin" panose="00000400000000000000" pitchFamily="2" charset="-78"/>
              </a:defRPr>
            </a:lvl1pPr>
          </a:lstStyle>
          <a:p>
            <a:pPr>
              <a:lnSpc>
                <a:spcPct val="114000"/>
              </a:lnSpc>
              <a:tabLst>
                <a:tab pos="6688138" algn="l"/>
              </a:tabLst>
            </a:pPr>
            <a:r>
              <a:rPr sz="2000" dirty="0">
                <a:solidFill>
                  <a:prstClr val="black"/>
                </a:solidFill>
              </a:rPr>
              <a:t>سامانه مدیریت راندمان شبکه</a:t>
            </a:r>
            <a:br>
              <a:rPr lang="en-US" sz="2000" dirty="0">
                <a:solidFill>
                  <a:prstClr val="black"/>
                </a:solidFill>
              </a:rPr>
            </a:br>
            <a:r>
              <a:rPr sz="1600" dirty="0">
                <a:solidFill>
                  <a:srgbClr val="00B0F0"/>
                </a:solidFill>
              </a:rPr>
              <a:t>کاربردها و قابلیت های این سامانه</a:t>
            </a:r>
            <a:endParaRPr sz="2000" dirty="0">
              <a:solidFill>
                <a:srgbClr val="00B0F0"/>
              </a:solidFill>
            </a:endParaRPr>
          </a:p>
        </p:txBody>
      </p:sp>
    </p:spTree>
    <p:extLst>
      <p:ext uri="{BB962C8B-B14F-4D97-AF65-F5344CB8AC3E}">
        <p14:creationId xmlns:p14="http://schemas.microsoft.com/office/powerpoint/2010/main" val="2506925833"/>
      </p:ext>
    </p:extLst>
  </p:cSld>
  <p:clrMapOvr>
    <a:masterClrMapping/>
  </p:clrMapOvr>
  <mc:AlternateContent xmlns:mc="http://schemas.openxmlformats.org/markup-compatibility/2006" xmlns:p14="http://schemas.microsoft.com/office/powerpoint/2010/main">
    <mc:Choice Requires="p14">
      <p:transition spd="slow" p14:dur="2600" advTm="8000">
        <p:blinds dir="vert"/>
      </p:transition>
    </mc:Choice>
    <mc:Fallback xmlns="">
      <p:transition spd="slow" advTm="8000">
        <p:blinds dir="vert"/>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in Slid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Detail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arafan-optimized" id="{F3C9CC2D-BE24-8A44-AD2A-F7748DF39BCF}" vid="{B65C7E0B-2417-AF4D-BF22-C630F035C697}"/>
    </a:ext>
  </a:extLst>
</a:theme>
</file>

<file path=ppt/theme/theme4.xml><?xml version="1.0" encoding="utf-8"?>
<a:theme xmlns:a="http://schemas.openxmlformats.org/drawingml/2006/main" name="2_Detail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arafan-optimized" id="{F3C9CC2D-BE24-8A44-AD2A-F7748DF39BCF}" vid="{B65C7E0B-2417-AF4D-BF22-C630F035C697}"/>
    </a:ext>
  </a:extLst>
</a:theme>
</file>

<file path=ppt/theme/theme5.xml><?xml version="1.0" encoding="utf-8"?>
<a:theme xmlns:a="http://schemas.openxmlformats.org/drawingml/2006/main" name="Detail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arafan-optimized" id="{F3C9CC2D-BE24-8A44-AD2A-F7748DF39BCF}" vid="{B65C7E0B-2417-AF4D-BF22-C630F035C697}"/>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9</TotalTime>
  <Words>2314</Words>
  <Application>Microsoft Office PowerPoint</Application>
  <PresentationFormat>Widescreen</PresentationFormat>
  <Paragraphs>242</Paragraphs>
  <Slides>31</Slides>
  <Notes>1</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31</vt:i4>
      </vt:variant>
    </vt:vector>
  </HeadingPairs>
  <TitlesOfParts>
    <vt:vector size="44" baseType="lpstr">
      <vt:lpstr>Arial</vt:lpstr>
      <vt:lpstr>Calibri</vt:lpstr>
      <vt:lpstr>Calibri Light</vt:lpstr>
      <vt:lpstr>Courier New</vt:lpstr>
      <vt:lpstr>Gill Sans</vt:lpstr>
      <vt:lpstr>Helvetica Neue LT Pro 45 Light</vt:lpstr>
      <vt:lpstr>Roboto</vt:lpstr>
      <vt:lpstr>Wingdings</vt:lpstr>
      <vt:lpstr>Office Theme</vt:lpstr>
      <vt:lpstr>Main Slide</vt:lpstr>
      <vt:lpstr>1_Detail Slide</vt:lpstr>
      <vt:lpstr>2_Detail Slide</vt:lpstr>
      <vt:lpstr>Detail Slide</vt:lpstr>
      <vt:lpstr>محصولات و راهکارهای بومی حوزه مخابرات و فناوری اطلاعات</vt:lpstr>
      <vt:lpstr>مأموریت (Mission) و چشم انداز (Vision) شرکت فرافن</vt:lpstr>
      <vt:lpstr>ارزش ها (Values) در شرکت فرافن</vt:lpstr>
      <vt:lpstr>سرمایه های انسانی گروه شرکت های فرافن</vt:lpstr>
      <vt:lpstr>حوزه های فعالیت شرکت فرافن و سرویس های قابل ارائه</vt:lpstr>
      <vt:lpstr>PowerPoint Presentation</vt:lpstr>
      <vt:lpstr>شناخت بازار  و رویکرد مجموعه فرافن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قابلیت های سامانهDNS بومی</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محصولات و راهکارهای بومی حوزه مخابرات و فناوری اطلاعات</dc:title>
  <dc:creator>asus</dc:creator>
  <cp:lastModifiedBy>ASUS</cp:lastModifiedBy>
  <cp:revision>4</cp:revision>
  <dcterms:created xsi:type="dcterms:W3CDTF">2020-01-12T12:25:50Z</dcterms:created>
  <dcterms:modified xsi:type="dcterms:W3CDTF">2021-09-13T17:44:53Z</dcterms:modified>
</cp:coreProperties>
</file>